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30"/>
  </p:notesMasterIdLst>
  <p:sldIdLst>
    <p:sldId id="256" r:id="rId3"/>
    <p:sldId id="258" r:id="rId4"/>
    <p:sldId id="269" r:id="rId5"/>
    <p:sldId id="261" r:id="rId6"/>
    <p:sldId id="262" r:id="rId7"/>
    <p:sldId id="268" r:id="rId8"/>
    <p:sldId id="257" r:id="rId9"/>
    <p:sldId id="265" r:id="rId10"/>
    <p:sldId id="294" r:id="rId11"/>
    <p:sldId id="263" r:id="rId12"/>
    <p:sldId id="275" r:id="rId13"/>
    <p:sldId id="276" r:id="rId14"/>
    <p:sldId id="270" r:id="rId15"/>
    <p:sldId id="272" r:id="rId16"/>
    <p:sldId id="292" r:id="rId17"/>
    <p:sldId id="293" r:id="rId18"/>
    <p:sldId id="274" r:id="rId19"/>
    <p:sldId id="278" r:id="rId20"/>
    <p:sldId id="279" r:id="rId21"/>
    <p:sldId id="267" r:id="rId22"/>
    <p:sldId id="282" r:id="rId23"/>
    <p:sldId id="283" r:id="rId24"/>
    <p:sldId id="280" r:id="rId25"/>
    <p:sldId id="284" r:id="rId26"/>
    <p:sldId id="290" r:id="rId27"/>
    <p:sldId id="281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45464" autoAdjust="0"/>
  </p:normalViewPr>
  <p:slideViewPr>
    <p:cSldViewPr>
      <p:cViewPr>
        <p:scale>
          <a:sx n="124" d="100"/>
          <a:sy n="124" d="100"/>
        </p:scale>
        <p:origin x="-125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D1237-0AFA-4536-BD3B-A86457975A2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F72DD2-1F95-4136-8E0B-4830B973E517}">
      <dgm:prSet phldrT="[Text]" custT="1"/>
      <dgm:spPr/>
      <dgm:t>
        <a:bodyPr/>
        <a:lstStyle/>
        <a:p>
          <a:r>
            <a:rPr lang="en-US" sz="3200" dirty="0" smtClean="0"/>
            <a:t>STF-1 Intro</a:t>
          </a:r>
          <a:endParaRPr lang="en-US" sz="3200" dirty="0"/>
        </a:p>
      </dgm:t>
    </dgm:pt>
    <dgm:pt modelId="{06C33C5E-0911-47DA-8007-17EA1E137DD4}" type="parTrans" cxnId="{A0218507-ABE7-4382-9C47-A95814923D09}">
      <dgm:prSet/>
      <dgm:spPr/>
      <dgm:t>
        <a:bodyPr/>
        <a:lstStyle/>
        <a:p>
          <a:endParaRPr lang="en-US" sz="1000"/>
        </a:p>
      </dgm:t>
    </dgm:pt>
    <dgm:pt modelId="{94C1F393-CB94-4024-8C0F-FDAC9DFAEB99}" type="sibTrans" cxnId="{A0218507-ABE7-4382-9C47-A95814923D09}">
      <dgm:prSet/>
      <dgm:spPr/>
      <dgm:t>
        <a:bodyPr/>
        <a:lstStyle/>
        <a:p>
          <a:endParaRPr lang="en-US" sz="1000"/>
        </a:p>
      </dgm:t>
    </dgm:pt>
    <dgm:pt modelId="{F0425A96-E49E-40CC-B10D-846AFD0B60A7}">
      <dgm:prSet phldrT="[Text]" custT="1"/>
      <dgm:spPr/>
      <dgm:t>
        <a:bodyPr/>
        <a:lstStyle/>
        <a:p>
          <a:r>
            <a:rPr lang="en-US" sz="2000" dirty="0" smtClean="0"/>
            <a:t>NASA IV&amp;V CubeSat</a:t>
          </a:r>
          <a:endParaRPr lang="en-US" sz="2000" dirty="0"/>
        </a:p>
      </dgm:t>
    </dgm:pt>
    <dgm:pt modelId="{87B52E54-AF4D-4013-A6A8-E7E054158B7E}" type="parTrans" cxnId="{B31D9C31-416A-4857-A157-FE4BC2913686}">
      <dgm:prSet/>
      <dgm:spPr/>
      <dgm:t>
        <a:bodyPr/>
        <a:lstStyle/>
        <a:p>
          <a:endParaRPr lang="en-US" sz="1000"/>
        </a:p>
      </dgm:t>
    </dgm:pt>
    <dgm:pt modelId="{AD425230-3C2E-483B-8935-73D2375BF0F4}" type="sibTrans" cxnId="{B31D9C31-416A-4857-A157-FE4BC2913686}">
      <dgm:prSet/>
      <dgm:spPr/>
      <dgm:t>
        <a:bodyPr/>
        <a:lstStyle/>
        <a:p>
          <a:endParaRPr lang="en-US" sz="1000"/>
        </a:p>
      </dgm:t>
    </dgm:pt>
    <dgm:pt modelId="{D1DF77AD-7F58-4E77-BA29-75321217C9E1}">
      <dgm:prSet phldrT="[Text]" custT="1"/>
      <dgm:spPr/>
      <dgm:t>
        <a:bodyPr/>
        <a:lstStyle/>
        <a:p>
          <a:r>
            <a:rPr lang="en-US" sz="2000" dirty="0" smtClean="0"/>
            <a:t>C&amp;DH FSW Architecture</a:t>
          </a:r>
          <a:endParaRPr lang="en-US" sz="2000" dirty="0"/>
        </a:p>
      </dgm:t>
    </dgm:pt>
    <dgm:pt modelId="{AE6389E9-D463-4035-AF76-DCB288517064}" type="parTrans" cxnId="{9FE031FD-6561-4A52-9E33-B842FA0FA91B}">
      <dgm:prSet/>
      <dgm:spPr/>
      <dgm:t>
        <a:bodyPr/>
        <a:lstStyle/>
        <a:p>
          <a:endParaRPr lang="en-US" sz="1000"/>
        </a:p>
      </dgm:t>
    </dgm:pt>
    <dgm:pt modelId="{D83CDD2F-F14D-4AAB-BB33-24972528ADA3}" type="sibTrans" cxnId="{9FE031FD-6561-4A52-9E33-B842FA0FA91B}">
      <dgm:prSet/>
      <dgm:spPr/>
      <dgm:t>
        <a:bodyPr/>
        <a:lstStyle/>
        <a:p>
          <a:endParaRPr lang="en-US" sz="1000"/>
        </a:p>
      </dgm:t>
    </dgm:pt>
    <dgm:pt modelId="{283B45B6-5EA4-4CE8-8BF7-E9CA3E29E2A7}">
      <dgm:prSet phldrT="[Text]" custT="1"/>
      <dgm:spPr/>
      <dgm:t>
        <a:bodyPr/>
        <a:lstStyle/>
        <a:p>
          <a:r>
            <a:rPr lang="en-US" sz="3200" dirty="0" smtClean="0"/>
            <a:t>NOS</a:t>
          </a:r>
          <a:r>
            <a:rPr lang="en-US" sz="3200" baseline="30000" dirty="0" smtClean="0"/>
            <a:t>3</a:t>
          </a:r>
          <a:endParaRPr lang="en-US" sz="3200" baseline="30000" dirty="0"/>
        </a:p>
      </dgm:t>
    </dgm:pt>
    <dgm:pt modelId="{EF8057B9-45FC-46F0-B899-975A48944ADE}" type="parTrans" cxnId="{D957E465-5466-492A-B90D-FFC915AD5F2F}">
      <dgm:prSet/>
      <dgm:spPr/>
      <dgm:t>
        <a:bodyPr/>
        <a:lstStyle/>
        <a:p>
          <a:endParaRPr lang="en-US" sz="1000"/>
        </a:p>
      </dgm:t>
    </dgm:pt>
    <dgm:pt modelId="{9948ADB0-3BA0-4103-926A-6FE92149C9BF}" type="sibTrans" cxnId="{D957E465-5466-492A-B90D-FFC915AD5F2F}">
      <dgm:prSet/>
      <dgm:spPr/>
      <dgm:t>
        <a:bodyPr/>
        <a:lstStyle/>
        <a:p>
          <a:endParaRPr lang="en-US" sz="1000"/>
        </a:p>
      </dgm:t>
    </dgm:pt>
    <dgm:pt modelId="{356E923F-DFC0-4671-BAD4-244759E793D6}">
      <dgm:prSet phldrT="[Text]" custT="1"/>
      <dgm:spPr/>
      <dgm:t>
        <a:bodyPr/>
        <a:lstStyle/>
        <a:p>
          <a:r>
            <a:rPr lang="en-US" sz="2000" dirty="0" smtClean="0"/>
            <a:t>V1.0</a:t>
          </a:r>
          <a:endParaRPr lang="en-US" sz="2000" dirty="0"/>
        </a:p>
      </dgm:t>
    </dgm:pt>
    <dgm:pt modelId="{1B129D09-13C1-44E6-9E0B-2E8689F7912A}" type="parTrans" cxnId="{277D7485-CA50-4564-9EAF-41162282D9FF}">
      <dgm:prSet/>
      <dgm:spPr/>
      <dgm:t>
        <a:bodyPr/>
        <a:lstStyle/>
        <a:p>
          <a:endParaRPr lang="en-US" sz="1000"/>
        </a:p>
      </dgm:t>
    </dgm:pt>
    <dgm:pt modelId="{674798C1-ED80-41F0-BCCF-CAA039E708A7}" type="sibTrans" cxnId="{277D7485-CA50-4564-9EAF-41162282D9FF}">
      <dgm:prSet/>
      <dgm:spPr/>
      <dgm:t>
        <a:bodyPr/>
        <a:lstStyle/>
        <a:p>
          <a:endParaRPr lang="en-US" sz="1000"/>
        </a:p>
      </dgm:t>
    </dgm:pt>
    <dgm:pt modelId="{41FA660E-93E0-499D-BAEB-5F28C343F443}">
      <dgm:prSet phldrT="[Text]" custT="1"/>
      <dgm:spPr/>
      <dgm:t>
        <a:bodyPr/>
        <a:lstStyle/>
        <a:p>
          <a:r>
            <a:rPr lang="en-US" sz="2000" dirty="0" smtClean="0"/>
            <a:t>Architecture</a:t>
          </a:r>
          <a:endParaRPr lang="en-US" sz="2000" dirty="0"/>
        </a:p>
      </dgm:t>
    </dgm:pt>
    <dgm:pt modelId="{B789ED65-D9AE-41AC-849F-157185B39DD1}" type="parTrans" cxnId="{82B8F061-AFFC-4261-8AF1-1D4C3A32CA9E}">
      <dgm:prSet/>
      <dgm:spPr/>
      <dgm:t>
        <a:bodyPr/>
        <a:lstStyle/>
        <a:p>
          <a:endParaRPr lang="en-US" sz="1000"/>
        </a:p>
      </dgm:t>
    </dgm:pt>
    <dgm:pt modelId="{EAC0092A-0AE5-42EE-A83D-E62D1ECD9B86}" type="sibTrans" cxnId="{82B8F061-AFFC-4261-8AF1-1D4C3A32CA9E}">
      <dgm:prSet/>
      <dgm:spPr/>
      <dgm:t>
        <a:bodyPr/>
        <a:lstStyle/>
        <a:p>
          <a:endParaRPr lang="en-US" sz="1000"/>
        </a:p>
      </dgm:t>
    </dgm:pt>
    <dgm:pt modelId="{8A89D740-E56A-4600-A54C-CC30CCA08E89}">
      <dgm:prSet phldrT="[Text]" custT="1"/>
      <dgm:spPr/>
      <dgm:t>
        <a:bodyPr/>
        <a:lstStyle/>
        <a:p>
          <a:r>
            <a:rPr lang="en-US" sz="3200" dirty="0" smtClean="0"/>
            <a:t>Conclusion</a:t>
          </a:r>
          <a:endParaRPr lang="en-US" sz="3200" dirty="0"/>
        </a:p>
      </dgm:t>
    </dgm:pt>
    <dgm:pt modelId="{BBA599A4-F2F9-43BD-BBB1-A14B31072A80}" type="parTrans" cxnId="{E0BB166B-EA39-48F2-A70E-29A73AAB0FDA}">
      <dgm:prSet/>
      <dgm:spPr/>
      <dgm:t>
        <a:bodyPr/>
        <a:lstStyle/>
        <a:p>
          <a:endParaRPr lang="en-US" sz="1000"/>
        </a:p>
      </dgm:t>
    </dgm:pt>
    <dgm:pt modelId="{40752673-1241-45D4-A2AF-A8F07CBFFE8A}" type="sibTrans" cxnId="{E0BB166B-EA39-48F2-A70E-29A73AAB0FDA}">
      <dgm:prSet/>
      <dgm:spPr/>
      <dgm:t>
        <a:bodyPr/>
        <a:lstStyle/>
        <a:p>
          <a:endParaRPr lang="en-US" sz="1000"/>
        </a:p>
      </dgm:t>
    </dgm:pt>
    <dgm:pt modelId="{D8F6BAC8-57EA-4D19-AB44-BA7750CE118A}">
      <dgm:prSet phldrT="[Text]" custT="1"/>
      <dgm:spPr/>
      <dgm:t>
        <a:bodyPr/>
        <a:lstStyle/>
        <a:p>
          <a:r>
            <a:rPr lang="en-US" sz="2000" dirty="0" smtClean="0"/>
            <a:t>Next Steps</a:t>
          </a:r>
          <a:endParaRPr lang="en-US" sz="2000" dirty="0"/>
        </a:p>
      </dgm:t>
    </dgm:pt>
    <dgm:pt modelId="{DDF06F3B-3663-4C0B-BC26-31D2D48C8F43}" type="parTrans" cxnId="{7C894DED-A219-4774-AA05-AF8BE9274CB7}">
      <dgm:prSet/>
      <dgm:spPr/>
      <dgm:t>
        <a:bodyPr/>
        <a:lstStyle/>
        <a:p>
          <a:endParaRPr lang="en-US" sz="1000"/>
        </a:p>
      </dgm:t>
    </dgm:pt>
    <dgm:pt modelId="{88FD4103-8FF1-4676-B311-9D8C05834A8B}" type="sibTrans" cxnId="{7C894DED-A219-4774-AA05-AF8BE9274CB7}">
      <dgm:prSet/>
      <dgm:spPr/>
      <dgm:t>
        <a:bodyPr/>
        <a:lstStyle/>
        <a:p>
          <a:endParaRPr lang="en-US" sz="1000"/>
        </a:p>
      </dgm:t>
    </dgm:pt>
    <dgm:pt modelId="{0BC81E97-0735-4A63-811A-51C435D01EFE}">
      <dgm:prSet phldrT="[Text]" custT="1"/>
      <dgm:spPr/>
      <dgm:t>
        <a:bodyPr/>
        <a:lstStyle/>
        <a:p>
          <a:r>
            <a:rPr lang="en-US" sz="2000" dirty="0" smtClean="0"/>
            <a:t>Questions</a:t>
          </a:r>
          <a:endParaRPr lang="en-US" sz="2000" dirty="0"/>
        </a:p>
      </dgm:t>
    </dgm:pt>
    <dgm:pt modelId="{6FA0262E-636A-48D6-A8A9-2E3507967A1E}" type="parTrans" cxnId="{1967F0A2-3A18-4192-ACC8-08F1EEDA97F1}">
      <dgm:prSet/>
      <dgm:spPr/>
      <dgm:t>
        <a:bodyPr/>
        <a:lstStyle/>
        <a:p>
          <a:endParaRPr lang="en-US" sz="1000"/>
        </a:p>
      </dgm:t>
    </dgm:pt>
    <dgm:pt modelId="{0103F8B4-6874-4EA6-B24D-BFDFA337A4B2}" type="sibTrans" cxnId="{1967F0A2-3A18-4192-ACC8-08F1EEDA97F1}">
      <dgm:prSet/>
      <dgm:spPr/>
      <dgm:t>
        <a:bodyPr/>
        <a:lstStyle/>
        <a:p>
          <a:endParaRPr lang="en-US" sz="1000"/>
        </a:p>
      </dgm:t>
    </dgm:pt>
    <dgm:pt modelId="{25022CF9-26B0-439D-B942-D2BDACEAC144}">
      <dgm:prSet phldrT="[Text]" custT="1"/>
      <dgm:spPr/>
      <dgm:t>
        <a:bodyPr/>
        <a:lstStyle/>
        <a:p>
          <a:endParaRPr lang="en-US" sz="2000" dirty="0"/>
        </a:p>
      </dgm:t>
    </dgm:pt>
    <dgm:pt modelId="{B90084CC-EDBD-4299-BEFE-EB4E35DD5757}" type="parTrans" cxnId="{31262F37-EAC0-4820-A26E-4DDFF2554488}">
      <dgm:prSet/>
      <dgm:spPr/>
      <dgm:t>
        <a:bodyPr/>
        <a:lstStyle/>
        <a:p>
          <a:endParaRPr lang="en-US"/>
        </a:p>
      </dgm:t>
    </dgm:pt>
    <dgm:pt modelId="{45D3AE5E-996A-4E53-BA6E-AAAA9BCA38A8}" type="sibTrans" cxnId="{31262F37-EAC0-4820-A26E-4DDFF2554488}">
      <dgm:prSet/>
      <dgm:spPr/>
      <dgm:t>
        <a:bodyPr/>
        <a:lstStyle/>
        <a:p>
          <a:endParaRPr lang="en-US"/>
        </a:p>
      </dgm:t>
    </dgm:pt>
    <dgm:pt modelId="{8C6C7C88-1CCD-449C-BF15-99B095F4A823}">
      <dgm:prSet phldrT="[Text]" custT="1"/>
      <dgm:spPr/>
      <dgm:t>
        <a:bodyPr/>
        <a:lstStyle/>
        <a:p>
          <a:r>
            <a:rPr lang="en-US" sz="2000" dirty="0" smtClean="0"/>
            <a:t>Simulators</a:t>
          </a:r>
          <a:endParaRPr lang="en-US" sz="2000" dirty="0"/>
        </a:p>
      </dgm:t>
    </dgm:pt>
    <dgm:pt modelId="{A85B32AF-3E0B-4D50-A5D0-83A5550792D2}" type="parTrans" cxnId="{1ADE3927-75AC-4135-B925-5C86D7DB02C1}">
      <dgm:prSet/>
      <dgm:spPr/>
      <dgm:t>
        <a:bodyPr/>
        <a:lstStyle/>
        <a:p>
          <a:endParaRPr lang="en-US"/>
        </a:p>
      </dgm:t>
    </dgm:pt>
    <dgm:pt modelId="{8C0789E8-41DC-4F47-AE71-CFFC313B90D5}" type="sibTrans" cxnId="{1ADE3927-75AC-4135-B925-5C86D7DB02C1}">
      <dgm:prSet/>
      <dgm:spPr/>
      <dgm:t>
        <a:bodyPr/>
        <a:lstStyle/>
        <a:p>
          <a:endParaRPr lang="en-US"/>
        </a:p>
      </dgm:t>
    </dgm:pt>
    <dgm:pt modelId="{56C6C3E9-70C7-481F-9C65-7AEC8AAF7333}">
      <dgm:prSet phldrT="[Text]" custT="1"/>
      <dgm:spPr/>
      <dgm:t>
        <a:bodyPr/>
        <a:lstStyle/>
        <a:p>
          <a:endParaRPr lang="en-US" sz="2000" dirty="0"/>
        </a:p>
      </dgm:t>
    </dgm:pt>
    <dgm:pt modelId="{45DA9691-5385-468A-9213-21914348332C}" type="parTrans" cxnId="{42ADFD4E-3AB1-4E53-B0DE-AEDEFDA6D865}">
      <dgm:prSet/>
      <dgm:spPr/>
      <dgm:t>
        <a:bodyPr/>
        <a:lstStyle/>
        <a:p>
          <a:endParaRPr lang="en-US"/>
        </a:p>
      </dgm:t>
    </dgm:pt>
    <dgm:pt modelId="{431A20E1-D772-42FC-878D-8C5BA9334CA6}" type="sibTrans" cxnId="{42ADFD4E-3AB1-4E53-B0DE-AEDEFDA6D865}">
      <dgm:prSet/>
      <dgm:spPr/>
      <dgm:t>
        <a:bodyPr/>
        <a:lstStyle/>
        <a:p>
          <a:endParaRPr lang="en-US"/>
        </a:p>
      </dgm:t>
    </dgm:pt>
    <dgm:pt modelId="{FD4B8E18-4BB5-4BF7-BADC-29E446E5DC7C}">
      <dgm:prSet phldrT="[Text]" custT="1"/>
      <dgm:spPr/>
      <dgm:t>
        <a:bodyPr/>
        <a:lstStyle/>
        <a:p>
          <a:endParaRPr lang="en-US" sz="2000" dirty="0"/>
        </a:p>
      </dgm:t>
    </dgm:pt>
    <dgm:pt modelId="{0622DDCD-34D0-4255-8480-E6810DE06275}" type="parTrans" cxnId="{921A7E78-1DAF-4C5E-9E40-ADE0C4027BDC}">
      <dgm:prSet/>
      <dgm:spPr/>
      <dgm:t>
        <a:bodyPr/>
        <a:lstStyle/>
        <a:p>
          <a:endParaRPr lang="en-US"/>
        </a:p>
      </dgm:t>
    </dgm:pt>
    <dgm:pt modelId="{F30CEAC4-3A2F-41BC-A3A9-A58420454875}" type="sibTrans" cxnId="{921A7E78-1DAF-4C5E-9E40-ADE0C4027BDC}">
      <dgm:prSet/>
      <dgm:spPr/>
      <dgm:t>
        <a:bodyPr/>
        <a:lstStyle/>
        <a:p>
          <a:endParaRPr lang="en-US"/>
        </a:p>
      </dgm:t>
    </dgm:pt>
    <dgm:pt modelId="{F9854064-06A6-47DA-8A55-AC517E8E98FA}">
      <dgm:prSet phldrT="[Text]" custT="1"/>
      <dgm:spPr/>
      <dgm:t>
        <a:bodyPr/>
        <a:lstStyle/>
        <a:p>
          <a:endParaRPr lang="en-US" sz="2000" dirty="0"/>
        </a:p>
      </dgm:t>
    </dgm:pt>
    <dgm:pt modelId="{E8CF2CA4-E00F-4BFC-9905-1DE914597CE4}" type="parTrans" cxnId="{8E59732A-5342-423A-A8DB-CF4F5C5A6918}">
      <dgm:prSet/>
      <dgm:spPr/>
      <dgm:t>
        <a:bodyPr/>
        <a:lstStyle/>
        <a:p>
          <a:endParaRPr lang="en-US"/>
        </a:p>
      </dgm:t>
    </dgm:pt>
    <dgm:pt modelId="{1E2B5A22-4355-4575-AB00-768C79154C1F}" type="sibTrans" cxnId="{8E59732A-5342-423A-A8DB-CF4F5C5A6918}">
      <dgm:prSet/>
      <dgm:spPr/>
      <dgm:t>
        <a:bodyPr/>
        <a:lstStyle/>
        <a:p>
          <a:endParaRPr lang="en-US"/>
        </a:p>
      </dgm:t>
    </dgm:pt>
    <dgm:pt modelId="{4B4F2290-C661-4BF4-A5E9-8AC6DFA1FCA2}">
      <dgm:prSet phldrT="[Text]" custT="1"/>
      <dgm:spPr/>
      <dgm:t>
        <a:bodyPr/>
        <a:lstStyle/>
        <a:p>
          <a:endParaRPr lang="en-US" sz="2000" dirty="0"/>
        </a:p>
      </dgm:t>
    </dgm:pt>
    <dgm:pt modelId="{9DDB1128-D201-4D8F-AD65-F8D33C282EF7}" type="parTrans" cxnId="{014DCC5A-76BA-4547-909D-748D69C66C3D}">
      <dgm:prSet/>
      <dgm:spPr/>
      <dgm:t>
        <a:bodyPr/>
        <a:lstStyle/>
        <a:p>
          <a:endParaRPr lang="en-US"/>
        </a:p>
      </dgm:t>
    </dgm:pt>
    <dgm:pt modelId="{C1A95F65-DFE1-4840-8B1A-E8713159BA46}" type="sibTrans" cxnId="{014DCC5A-76BA-4547-909D-748D69C66C3D}">
      <dgm:prSet/>
      <dgm:spPr/>
      <dgm:t>
        <a:bodyPr/>
        <a:lstStyle/>
        <a:p>
          <a:endParaRPr lang="en-US"/>
        </a:p>
      </dgm:t>
    </dgm:pt>
    <dgm:pt modelId="{E266E184-BBE8-484E-B711-62EB6520E475}">
      <dgm:prSet phldrT="[Text]" custT="1"/>
      <dgm:spPr/>
      <dgm:t>
        <a:bodyPr/>
        <a:lstStyle/>
        <a:p>
          <a:r>
            <a:rPr lang="en-US" sz="2000" dirty="0" smtClean="0"/>
            <a:t>ITC Intro</a:t>
          </a:r>
          <a:endParaRPr lang="en-US" sz="2000" dirty="0"/>
        </a:p>
      </dgm:t>
    </dgm:pt>
    <dgm:pt modelId="{AA2E6481-3E44-4499-9948-F1327CF98A71}" type="parTrans" cxnId="{22A99EF7-F232-4D32-AF86-36C3A3AB2F35}">
      <dgm:prSet/>
      <dgm:spPr/>
      <dgm:t>
        <a:bodyPr/>
        <a:lstStyle/>
        <a:p>
          <a:endParaRPr lang="en-US"/>
        </a:p>
      </dgm:t>
    </dgm:pt>
    <dgm:pt modelId="{6A815DC4-B121-47C1-9E37-A5296A771A6C}" type="sibTrans" cxnId="{22A99EF7-F232-4D32-AF86-36C3A3AB2F35}">
      <dgm:prSet/>
      <dgm:spPr/>
      <dgm:t>
        <a:bodyPr/>
        <a:lstStyle/>
        <a:p>
          <a:endParaRPr lang="en-US"/>
        </a:p>
      </dgm:t>
    </dgm:pt>
    <dgm:pt modelId="{05AA03B6-4D30-4A55-852A-790A387EA843}">
      <dgm:prSet phldrT="[Text]" custT="1"/>
      <dgm:spPr/>
      <dgm:t>
        <a:bodyPr/>
        <a:lstStyle/>
        <a:p>
          <a:endParaRPr lang="en-US" sz="2000" dirty="0"/>
        </a:p>
      </dgm:t>
    </dgm:pt>
    <dgm:pt modelId="{ADD3CB9E-8FBE-4F13-A11A-9F1E474EF1E6}" type="parTrans" cxnId="{5DE679BF-4148-4476-A4B5-F846AAFF1585}">
      <dgm:prSet/>
      <dgm:spPr/>
      <dgm:t>
        <a:bodyPr/>
        <a:lstStyle/>
        <a:p>
          <a:endParaRPr lang="en-US"/>
        </a:p>
      </dgm:t>
    </dgm:pt>
    <dgm:pt modelId="{FFFF02A0-9BA8-414B-BAF9-AA7410D9989F}" type="sibTrans" cxnId="{5DE679BF-4148-4476-A4B5-F846AAFF1585}">
      <dgm:prSet/>
      <dgm:spPr/>
      <dgm:t>
        <a:bodyPr/>
        <a:lstStyle/>
        <a:p>
          <a:endParaRPr lang="en-US"/>
        </a:p>
      </dgm:t>
    </dgm:pt>
    <dgm:pt modelId="{67C99C97-E72F-4A8F-ABD2-E24F2206509F}" type="pres">
      <dgm:prSet presAssocID="{778D1237-0AFA-4536-BD3B-A86457975A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A0D8DE-B074-43BD-9D9C-C6E32D5A394A}" type="pres">
      <dgm:prSet presAssocID="{63F72DD2-1F95-4136-8E0B-4830B973E5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F3D7E-A326-44B9-B73F-1355B017873D}" type="pres">
      <dgm:prSet presAssocID="{94C1F393-CB94-4024-8C0F-FDAC9DFAEB99}" presName="sibTrans" presStyleCnt="0"/>
      <dgm:spPr/>
    </dgm:pt>
    <dgm:pt modelId="{EA996A26-E5F3-48C4-A9B4-B0D357D98A14}" type="pres">
      <dgm:prSet presAssocID="{283B45B6-5EA4-4CE8-8BF7-E9CA3E29E2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EE51D-C4B0-4368-A87A-94489EDA7A36}" type="pres">
      <dgm:prSet presAssocID="{9948ADB0-3BA0-4103-926A-6FE92149C9BF}" presName="sibTrans" presStyleCnt="0"/>
      <dgm:spPr/>
    </dgm:pt>
    <dgm:pt modelId="{D02A98F2-175C-4B5A-8FCA-01018DBAFE59}" type="pres">
      <dgm:prSet presAssocID="{8A89D740-E56A-4600-A54C-CC30CCA08E8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B8F061-AFFC-4261-8AF1-1D4C3A32CA9E}" srcId="{283B45B6-5EA4-4CE8-8BF7-E9CA3E29E2A7}" destId="{41FA660E-93E0-499D-BAEB-5F28C343F443}" srcOrd="2" destOrd="0" parTransId="{B789ED65-D9AE-41AC-849F-157185B39DD1}" sibTransId="{EAC0092A-0AE5-42EE-A83D-E62D1ECD9B86}"/>
    <dgm:cxn modelId="{7FA56BE3-5C08-4918-868C-D4CAFC22A072}" type="presOf" srcId="{41FA660E-93E0-499D-BAEB-5F28C343F443}" destId="{EA996A26-E5F3-48C4-A9B4-B0D357D98A14}" srcOrd="0" destOrd="3" presId="urn:microsoft.com/office/officeart/2005/8/layout/hList6"/>
    <dgm:cxn modelId="{277D7485-CA50-4564-9EAF-41162282D9FF}" srcId="{283B45B6-5EA4-4CE8-8BF7-E9CA3E29E2A7}" destId="{356E923F-DFC0-4671-BAD4-244759E793D6}" srcOrd="0" destOrd="0" parTransId="{1B129D09-13C1-44E6-9E0B-2E8689F7912A}" sibTransId="{674798C1-ED80-41F0-BCCF-CAA039E708A7}"/>
    <dgm:cxn modelId="{1ADE3927-75AC-4135-B925-5C86D7DB02C1}" srcId="{283B45B6-5EA4-4CE8-8BF7-E9CA3E29E2A7}" destId="{8C6C7C88-1CCD-449C-BF15-99B095F4A823}" srcOrd="4" destOrd="0" parTransId="{A85B32AF-3E0B-4D50-A5D0-83A5550792D2}" sibTransId="{8C0789E8-41DC-4F47-AE71-CFFC313B90D5}"/>
    <dgm:cxn modelId="{6C1BEA43-B474-491C-97D0-EF3BD758BE2F}" type="presOf" srcId="{05AA03B6-4D30-4A55-852A-790A387EA843}" destId="{E2A0D8DE-B074-43BD-9D9C-C6E32D5A394A}" srcOrd="0" destOrd="2" presId="urn:microsoft.com/office/officeart/2005/8/layout/hList6"/>
    <dgm:cxn modelId="{17811BF2-F0F2-488D-9305-63C0B5363CC5}" type="presOf" srcId="{8C6C7C88-1CCD-449C-BF15-99B095F4A823}" destId="{EA996A26-E5F3-48C4-A9B4-B0D357D98A14}" srcOrd="0" destOrd="5" presId="urn:microsoft.com/office/officeart/2005/8/layout/hList6"/>
    <dgm:cxn modelId="{2421B5DD-8A32-4BE5-B223-5869C6CBBFC1}" type="presOf" srcId="{F9854064-06A6-47DA-8A55-AC517E8E98FA}" destId="{EA996A26-E5F3-48C4-A9B4-B0D357D98A14}" srcOrd="0" destOrd="4" presId="urn:microsoft.com/office/officeart/2005/8/layout/hList6"/>
    <dgm:cxn modelId="{2A627FF6-CBC7-4968-A87B-3F47906FC837}" type="presOf" srcId="{4B4F2290-C661-4BF4-A5E9-8AC6DFA1FCA2}" destId="{D02A98F2-175C-4B5A-8FCA-01018DBAFE59}" srcOrd="0" destOrd="2" presId="urn:microsoft.com/office/officeart/2005/8/layout/hList6"/>
    <dgm:cxn modelId="{106EE3E9-96E1-4BC3-B89D-279122EA478C}" type="presOf" srcId="{25022CF9-26B0-439D-B942-D2BDACEAC144}" destId="{E2A0D8DE-B074-43BD-9D9C-C6E32D5A394A}" srcOrd="0" destOrd="4" presId="urn:microsoft.com/office/officeart/2005/8/layout/hList6"/>
    <dgm:cxn modelId="{E8505DB3-FEA2-470C-9156-761C4337A9FC}" type="presOf" srcId="{E266E184-BBE8-484E-B711-62EB6520E475}" destId="{E2A0D8DE-B074-43BD-9D9C-C6E32D5A394A}" srcOrd="0" destOrd="1" presId="urn:microsoft.com/office/officeart/2005/8/layout/hList6"/>
    <dgm:cxn modelId="{424764C0-212E-4A20-83AA-00EFD740EA65}" type="presOf" srcId="{D8F6BAC8-57EA-4D19-AB44-BA7750CE118A}" destId="{D02A98F2-175C-4B5A-8FCA-01018DBAFE59}" srcOrd="0" destOrd="1" presId="urn:microsoft.com/office/officeart/2005/8/layout/hList6"/>
    <dgm:cxn modelId="{8AEBE775-F7D3-43BF-841D-082597DFA561}" type="presOf" srcId="{56C6C3E9-70C7-481F-9C65-7AEC8AAF7333}" destId="{D02A98F2-175C-4B5A-8FCA-01018DBAFE59}" srcOrd="0" destOrd="3" presId="urn:microsoft.com/office/officeart/2005/8/layout/hList6"/>
    <dgm:cxn modelId="{E0BB166B-EA39-48F2-A70E-29A73AAB0FDA}" srcId="{778D1237-0AFA-4536-BD3B-A86457975A2A}" destId="{8A89D740-E56A-4600-A54C-CC30CCA08E89}" srcOrd="2" destOrd="0" parTransId="{BBA599A4-F2F9-43BD-BBB1-A14B31072A80}" sibTransId="{40752673-1241-45D4-A2AF-A8F07CBFFE8A}"/>
    <dgm:cxn modelId="{921A7E78-1DAF-4C5E-9E40-ADE0C4027BDC}" srcId="{283B45B6-5EA4-4CE8-8BF7-E9CA3E29E2A7}" destId="{FD4B8E18-4BB5-4BF7-BADC-29E446E5DC7C}" srcOrd="1" destOrd="0" parTransId="{0622DDCD-34D0-4255-8480-E6810DE06275}" sibTransId="{F30CEAC4-3A2F-41BC-A3A9-A58420454875}"/>
    <dgm:cxn modelId="{E9FCDF6D-ED58-4432-B99E-C4AC69B16AB1}" type="presOf" srcId="{0BC81E97-0735-4A63-811A-51C435D01EFE}" destId="{D02A98F2-175C-4B5A-8FCA-01018DBAFE59}" srcOrd="0" destOrd="4" presId="urn:microsoft.com/office/officeart/2005/8/layout/hList6"/>
    <dgm:cxn modelId="{A0218507-ABE7-4382-9C47-A95814923D09}" srcId="{778D1237-0AFA-4536-BD3B-A86457975A2A}" destId="{63F72DD2-1F95-4136-8E0B-4830B973E517}" srcOrd="0" destOrd="0" parTransId="{06C33C5E-0911-47DA-8007-17EA1E137DD4}" sibTransId="{94C1F393-CB94-4024-8C0F-FDAC9DFAEB99}"/>
    <dgm:cxn modelId="{B31D9C31-416A-4857-A157-FE4BC2913686}" srcId="{63F72DD2-1F95-4136-8E0B-4830B973E517}" destId="{F0425A96-E49E-40CC-B10D-846AFD0B60A7}" srcOrd="2" destOrd="0" parTransId="{87B52E54-AF4D-4013-A6A8-E7E054158B7E}" sibTransId="{AD425230-3C2E-483B-8935-73D2375BF0F4}"/>
    <dgm:cxn modelId="{D102F416-A585-4D08-88A1-33F4FBB9CEE2}" type="presOf" srcId="{63F72DD2-1F95-4136-8E0B-4830B973E517}" destId="{E2A0D8DE-B074-43BD-9D9C-C6E32D5A394A}" srcOrd="0" destOrd="0" presId="urn:microsoft.com/office/officeart/2005/8/layout/hList6"/>
    <dgm:cxn modelId="{D957E465-5466-492A-B90D-FFC915AD5F2F}" srcId="{778D1237-0AFA-4536-BD3B-A86457975A2A}" destId="{283B45B6-5EA4-4CE8-8BF7-E9CA3E29E2A7}" srcOrd="1" destOrd="0" parTransId="{EF8057B9-45FC-46F0-B899-975A48944ADE}" sibTransId="{9948ADB0-3BA0-4103-926A-6FE92149C9BF}"/>
    <dgm:cxn modelId="{8E59732A-5342-423A-A8DB-CF4F5C5A6918}" srcId="{283B45B6-5EA4-4CE8-8BF7-E9CA3E29E2A7}" destId="{F9854064-06A6-47DA-8A55-AC517E8E98FA}" srcOrd="3" destOrd="0" parTransId="{E8CF2CA4-E00F-4BFC-9905-1DE914597CE4}" sibTransId="{1E2B5A22-4355-4575-AB00-768C79154C1F}"/>
    <dgm:cxn modelId="{31262F37-EAC0-4820-A26E-4DDFF2554488}" srcId="{63F72DD2-1F95-4136-8E0B-4830B973E517}" destId="{25022CF9-26B0-439D-B942-D2BDACEAC144}" srcOrd="3" destOrd="0" parTransId="{B90084CC-EDBD-4299-BEFE-EB4E35DD5757}" sibTransId="{45D3AE5E-996A-4E53-BA6E-AAAA9BCA38A8}"/>
    <dgm:cxn modelId="{1967F0A2-3A18-4192-ACC8-08F1EEDA97F1}" srcId="{8A89D740-E56A-4600-A54C-CC30CCA08E89}" destId="{0BC81E97-0735-4A63-811A-51C435D01EFE}" srcOrd="3" destOrd="0" parTransId="{6FA0262E-636A-48D6-A8A9-2E3507967A1E}" sibTransId="{0103F8B4-6874-4EA6-B24D-BFDFA337A4B2}"/>
    <dgm:cxn modelId="{014DCC5A-76BA-4547-909D-748D69C66C3D}" srcId="{8A89D740-E56A-4600-A54C-CC30CCA08E89}" destId="{4B4F2290-C661-4BF4-A5E9-8AC6DFA1FCA2}" srcOrd="1" destOrd="0" parTransId="{9DDB1128-D201-4D8F-AD65-F8D33C282EF7}" sibTransId="{C1A95F65-DFE1-4840-8B1A-E8713159BA46}"/>
    <dgm:cxn modelId="{7C894DED-A219-4774-AA05-AF8BE9274CB7}" srcId="{8A89D740-E56A-4600-A54C-CC30CCA08E89}" destId="{D8F6BAC8-57EA-4D19-AB44-BA7750CE118A}" srcOrd="0" destOrd="0" parTransId="{DDF06F3B-3663-4C0B-BC26-31D2D48C8F43}" sibTransId="{88FD4103-8FF1-4676-B311-9D8C05834A8B}"/>
    <dgm:cxn modelId="{920CB708-CDBA-4525-BFE5-08BB183EB317}" type="presOf" srcId="{F0425A96-E49E-40CC-B10D-846AFD0B60A7}" destId="{E2A0D8DE-B074-43BD-9D9C-C6E32D5A394A}" srcOrd="0" destOrd="3" presId="urn:microsoft.com/office/officeart/2005/8/layout/hList6"/>
    <dgm:cxn modelId="{E28CA38C-B7B6-4B93-AEF9-5810FDB6F823}" type="presOf" srcId="{283B45B6-5EA4-4CE8-8BF7-E9CA3E29E2A7}" destId="{EA996A26-E5F3-48C4-A9B4-B0D357D98A14}" srcOrd="0" destOrd="0" presId="urn:microsoft.com/office/officeart/2005/8/layout/hList6"/>
    <dgm:cxn modelId="{69FE1B4E-02C8-4954-AE2C-2FD96583B102}" type="presOf" srcId="{D1DF77AD-7F58-4E77-BA29-75321217C9E1}" destId="{E2A0D8DE-B074-43BD-9D9C-C6E32D5A394A}" srcOrd="0" destOrd="5" presId="urn:microsoft.com/office/officeart/2005/8/layout/hList6"/>
    <dgm:cxn modelId="{9F99D85D-B340-40D4-A941-F8C61EC03FBA}" type="presOf" srcId="{778D1237-0AFA-4536-BD3B-A86457975A2A}" destId="{67C99C97-E72F-4A8F-ABD2-E24F2206509F}" srcOrd="0" destOrd="0" presId="urn:microsoft.com/office/officeart/2005/8/layout/hList6"/>
    <dgm:cxn modelId="{22A99EF7-F232-4D32-AF86-36C3A3AB2F35}" srcId="{63F72DD2-1F95-4136-8E0B-4830B973E517}" destId="{E266E184-BBE8-484E-B711-62EB6520E475}" srcOrd="0" destOrd="0" parTransId="{AA2E6481-3E44-4499-9948-F1327CF98A71}" sibTransId="{6A815DC4-B121-47C1-9E37-A5296A771A6C}"/>
    <dgm:cxn modelId="{87027DC4-7F2C-4361-BCF7-75A0816AE762}" type="presOf" srcId="{356E923F-DFC0-4671-BAD4-244759E793D6}" destId="{EA996A26-E5F3-48C4-A9B4-B0D357D98A14}" srcOrd="0" destOrd="1" presId="urn:microsoft.com/office/officeart/2005/8/layout/hList6"/>
    <dgm:cxn modelId="{42ADFD4E-3AB1-4E53-B0DE-AEDEFDA6D865}" srcId="{8A89D740-E56A-4600-A54C-CC30CCA08E89}" destId="{56C6C3E9-70C7-481F-9C65-7AEC8AAF7333}" srcOrd="2" destOrd="0" parTransId="{45DA9691-5385-468A-9213-21914348332C}" sibTransId="{431A20E1-D772-42FC-878D-8C5BA9334CA6}"/>
    <dgm:cxn modelId="{9FE031FD-6561-4A52-9E33-B842FA0FA91B}" srcId="{63F72DD2-1F95-4136-8E0B-4830B973E517}" destId="{D1DF77AD-7F58-4E77-BA29-75321217C9E1}" srcOrd="4" destOrd="0" parTransId="{AE6389E9-D463-4035-AF76-DCB288517064}" sibTransId="{D83CDD2F-F14D-4AAB-BB33-24972528ADA3}"/>
    <dgm:cxn modelId="{A42F0D71-C276-4514-A6C4-E0C7C0333257}" type="presOf" srcId="{FD4B8E18-4BB5-4BF7-BADC-29E446E5DC7C}" destId="{EA996A26-E5F3-48C4-A9B4-B0D357D98A14}" srcOrd="0" destOrd="2" presId="urn:microsoft.com/office/officeart/2005/8/layout/hList6"/>
    <dgm:cxn modelId="{5DE679BF-4148-4476-A4B5-F846AAFF1585}" srcId="{63F72DD2-1F95-4136-8E0B-4830B973E517}" destId="{05AA03B6-4D30-4A55-852A-790A387EA843}" srcOrd="1" destOrd="0" parTransId="{ADD3CB9E-8FBE-4F13-A11A-9F1E474EF1E6}" sibTransId="{FFFF02A0-9BA8-414B-BAF9-AA7410D9989F}"/>
    <dgm:cxn modelId="{7C440049-92E5-4B6D-8E2F-169E7F010376}" type="presOf" srcId="{8A89D740-E56A-4600-A54C-CC30CCA08E89}" destId="{D02A98F2-175C-4B5A-8FCA-01018DBAFE59}" srcOrd="0" destOrd="0" presId="urn:microsoft.com/office/officeart/2005/8/layout/hList6"/>
    <dgm:cxn modelId="{293742F9-DC07-4307-9E53-936C3FA023AC}" type="presParOf" srcId="{67C99C97-E72F-4A8F-ABD2-E24F2206509F}" destId="{E2A0D8DE-B074-43BD-9D9C-C6E32D5A394A}" srcOrd="0" destOrd="0" presId="urn:microsoft.com/office/officeart/2005/8/layout/hList6"/>
    <dgm:cxn modelId="{0048BD9D-81FF-4C70-ABF0-6BD63E9FB802}" type="presParOf" srcId="{67C99C97-E72F-4A8F-ABD2-E24F2206509F}" destId="{529F3D7E-A326-44B9-B73F-1355B017873D}" srcOrd="1" destOrd="0" presId="urn:microsoft.com/office/officeart/2005/8/layout/hList6"/>
    <dgm:cxn modelId="{BE5072CD-6735-4000-B007-442925DCCB2A}" type="presParOf" srcId="{67C99C97-E72F-4A8F-ABD2-E24F2206509F}" destId="{EA996A26-E5F3-48C4-A9B4-B0D357D98A14}" srcOrd="2" destOrd="0" presId="urn:microsoft.com/office/officeart/2005/8/layout/hList6"/>
    <dgm:cxn modelId="{1F3EA472-1FCA-4CFC-B0C5-3B501B52AA5A}" type="presParOf" srcId="{67C99C97-E72F-4A8F-ABD2-E24F2206509F}" destId="{329EE51D-C4B0-4368-A87A-94489EDA7A36}" srcOrd="3" destOrd="0" presId="urn:microsoft.com/office/officeart/2005/8/layout/hList6"/>
    <dgm:cxn modelId="{CE78C3D0-EAA5-40EF-9785-261FFD015620}" type="presParOf" srcId="{67C99C97-E72F-4A8F-ABD2-E24F2206509F}" destId="{D02A98F2-175C-4B5A-8FCA-01018DBAFE5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A8FC1-168F-46D9-9BD7-5601161321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DD97C-0006-413D-A443-4824854611FF}">
      <dgm:prSet phldrT="[Text]"/>
      <dgm:spPr/>
      <dgm:t>
        <a:bodyPr/>
        <a:lstStyle/>
        <a:p>
          <a:r>
            <a:rPr lang="en-US" dirty="0" smtClean="0"/>
            <a:t>NASA IV&amp;V ITC &amp; West Virginia University (WVU) 3U </a:t>
          </a:r>
          <a:r>
            <a:rPr lang="en-US" dirty="0" err="1" smtClean="0"/>
            <a:t>Cubesat</a:t>
          </a:r>
          <a:endParaRPr lang="en-US" dirty="0"/>
        </a:p>
      </dgm:t>
    </dgm:pt>
    <dgm:pt modelId="{729CE4FF-F7AB-4EA2-9CB0-FEDE3426AEAB}" type="parTrans" cxnId="{2D5E3482-5D51-456E-BB26-AF88E1EB1772}">
      <dgm:prSet/>
      <dgm:spPr/>
      <dgm:t>
        <a:bodyPr/>
        <a:lstStyle/>
        <a:p>
          <a:endParaRPr lang="en-US"/>
        </a:p>
      </dgm:t>
    </dgm:pt>
    <dgm:pt modelId="{25112120-9AF6-4796-882B-1C46DBA93161}" type="sibTrans" cxnId="{2D5E3482-5D51-456E-BB26-AF88E1EB1772}">
      <dgm:prSet/>
      <dgm:spPr/>
      <dgm:t>
        <a:bodyPr/>
        <a:lstStyle/>
        <a:p>
          <a:endParaRPr lang="en-US"/>
        </a:p>
      </dgm:t>
    </dgm:pt>
    <dgm:pt modelId="{E370E75C-0D93-4031-9557-A1954E738F37}">
      <dgm:prSet phldrT="[Text]"/>
      <dgm:spPr/>
      <dgm:t>
        <a:bodyPr/>
        <a:lstStyle/>
        <a:p>
          <a:r>
            <a:rPr lang="en-US" dirty="0" smtClean="0"/>
            <a:t>ITC is responsible for C&amp;DH hardware/software, integration (</a:t>
          </a:r>
          <a:r>
            <a:rPr lang="en-US" dirty="0" err="1" smtClean="0"/>
            <a:t>hw</a:t>
          </a:r>
          <a:r>
            <a:rPr lang="en-US" dirty="0" smtClean="0"/>
            <a:t>/</a:t>
          </a:r>
          <a:r>
            <a:rPr lang="en-US" dirty="0" err="1" smtClean="0"/>
            <a:t>sw</a:t>
          </a:r>
          <a:r>
            <a:rPr lang="en-US" dirty="0" smtClean="0"/>
            <a:t>), and all testing</a:t>
          </a:r>
          <a:endParaRPr lang="en-US" dirty="0"/>
        </a:p>
      </dgm:t>
    </dgm:pt>
    <dgm:pt modelId="{0AB1FFA0-610B-4ABA-967C-B6B5F778DC51}" type="parTrans" cxnId="{AE781D8D-81D9-432E-A27E-5D1E035D1174}">
      <dgm:prSet/>
      <dgm:spPr/>
      <dgm:t>
        <a:bodyPr/>
        <a:lstStyle/>
        <a:p>
          <a:endParaRPr lang="en-US"/>
        </a:p>
      </dgm:t>
    </dgm:pt>
    <dgm:pt modelId="{2DF5B0F7-9C02-4702-A54D-2977EFD5E286}" type="sibTrans" cxnId="{AE781D8D-81D9-432E-A27E-5D1E035D1174}">
      <dgm:prSet/>
      <dgm:spPr/>
      <dgm:t>
        <a:bodyPr/>
        <a:lstStyle/>
        <a:p>
          <a:endParaRPr lang="en-US"/>
        </a:p>
      </dgm:t>
    </dgm:pt>
    <dgm:pt modelId="{FFF95790-C090-41BC-A15A-B3617ACADA9B}">
      <dgm:prSet phldrT="[Text]"/>
      <dgm:spPr/>
      <dgm:t>
        <a:bodyPr/>
        <a:lstStyle/>
        <a:p>
          <a:r>
            <a:rPr lang="en-US" dirty="0" smtClean="0"/>
            <a:t>Simulation-to-Flight (STF-1)</a:t>
          </a:r>
          <a:endParaRPr lang="en-US" dirty="0"/>
        </a:p>
      </dgm:t>
    </dgm:pt>
    <dgm:pt modelId="{BC4C663B-03D2-4E7D-B779-C31FA3772838}" type="parTrans" cxnId="{74C526BC-5B91-4AFB-ACF6-4042CE6DA3D2}">
      <dgm:prSet/>
      <dgm:spPr/>
      <dgm:t>
        <a:bodyPr/>
        <a:lstStyle/>
        <a:p>
          <a:endParaRPr lang="en-US"/>
        </a:p>
      </dgm:t>
    </dgm:pt>
    <dgm:pt modelId="{311D76FA-30E5-4291-99CB-0A84521B9508}" type="sibTrans" cxnId="{74C526BC-5B91-4AFB-ACF6-4042CE6DA3D2}">
      <dgm:prSet/>
      <dgm:spPr/>
      <dgm:t>
        <a:bodyPr/>
        <a:lstStyle/>
        <a:p>
          <a:endParaRPr lang="en-US"/>
        </a:p>
      </dgm:t>
    </dgm:pt>
    <dgm:pt modelId="{997F5743-D935-45A3-BBF8-22F522B5E848}">
      <dgm:prSet phldrT="[Text]"/>
      <dgm:spPr/>
      <dgm:t>
        <a:bodyPr/>
        <a:lstStyle/>
        <a:p>
          <a:r>
            <a:rPr lang="en-US" b="1" dirty="0" smtClean="0"/>
            <a:t>Primary Objective – Showcase simulation technologies developed at IV&amp;V</a:t>
          </a:r>
          <a:endParaRPr lang="en-US" b="1" dirty="0"/>
        </a:p>
      </dgm:t>
    </dgm:pt>
    <dgm:pt modelId="{8790E029-EEBE-4CFE-A5CC-632F9B24024B}" type="parTrans" cxnId="{45B3BE96-7010-4968-817E-1EB2D71BA345}">
      <dgm:prSet/>
      <dgm:spPr/>
      <dgm:t>
        <a:bodyPr/>
        <a:lstStyle/>
        <a:p>
          <a:endParaRPr lang="en-US"/>
        </a:p>
      </dgm:t>
    </dgm:pt>
    <dgm:pt modelId="{3CDACB45-B3CC-4E39-80B0-722EE9E205F4}" type="sibTrans" cxnId="{45B3BE96-7010-4968-817E-1EB2D71BA345}">
      <dgm:prSet/>
      <dgm:spPr/>
      <dgm:t>
        <a:bodyPr/>
        <a:lstStyle/>
        <a:p>
          <a:endParaRPr lang="en-US"/>
        </a:p>
      </dgm:t>
    </dgm:pt>
    <dgm:pt modelId="{EDDC9467-5FC7-4B2D-8EF2-B29CAF9D92B0}">
      <dgm:prSet phldrT="[Text]"/>
      <dgm:spPr/>
      <dgm:t>
        <a:bodyPr/>
        <a:lstStyle/>
        <a:p>
          <a:r>
            <a:rPr lang="en-US" dirty="0" smtClean="0"/>
            <a:t>WVU is responsible for payload hardware and software</a:t>
          </a:r>
          <a:endParaRPr lang="en-US" dirty="0"/>
        </a:p>
      </dgm:t>
    </dgm:pt>
    <dgm:pt modelId="{3DAF030C-AD71-4284-8E6C-963300352BD8}" type="parTrans" cxnId="{BFDF9A82-F441-4416-8F32-C8EC9CDF03FF}">
      <dgm:prSet/>
      <dgm:spPr/>
      <dgm:t>
        <a:bodyPr/>
        <a:lstStyle/>
        <a:p>
          <a:endParaRPr lang="en-US"/>
        </a:p>
      </dgm:t>
    </dgm:pt>
    <dgm:pt modelId="{DD299B20-11CB-485B-B0E1-9BA5687E45A5}" type="sibTrans" cxnId="{BFDF9A82-F441-4416-8F32-C8EC9CDF03FF}">
      <dgm:prSet/>
      <dgm:spPr/>
      <dgm:t>
        <a:bodyPr/>
        <a:lstStyle/>
        <a:p>
          <a:endParaRPr lang="en-US"/>
        </a:p>
      </dgm:t>
    </dgm:pt>
    <dgm:pt modelId="{7ACC8369-17D6-4BDF-A9DE-512713C0A8D8}">
      <dgm:prSet phldrT="[Text]"/>
      <dgm:spPr/>
      <dgm:t>
        <a:bodyPr/>
        <a:lstStyle/>
        <a:p>
          <a:endParaRPr lang="en-US" dirty="0"/>
        </a:p>
      </dgm:t>
    </dgm:pt>
    <dgm:pt modelId="{4193E09C-038D-4E02-9DF6-57B31D0B2D5F}" type="parTrans" cxnId="{0EC9EA7D-712C-45C3-A9DE-4336C49CBC7E}">
      <dgm:prSet/>
      <dgm:spPr/>
      <dgm:t>
        <a:bodyPr/>
        <a:lstStyle/>
        <a:p>
          <a:endParaRPr lang="en-US"/>
        </a:p>
      </dgm:t>
    </dgm:pt>
    <dgm:pt modelId="{EC8862CD-7FE9-482D-ABCB-A2B47B72C887}" type="sibTrans" cxnId="{0EC9EA7D-712C-45C3-A9DE-4336C49CBC7E}">
      <dgm:prSet/>
      <dgm:spPr/>
      <dgm:t>
        <a:bodyPr/>
        <a:lstStyle/>
        <a:p>
          <a:endParaRPr lang="en-US"/>
        </a:p>
      </dgm:t>
    </dgm:pt>
    <dgm:pt modelId="{5C83A4B2-ECC3-410E-8B50-246ABA55D229}">
      <dgm:prSet phldrT="[Text]"/>
      <dgm:spPr/>
      <dgm:t>
        <a:bodyPr/>
        <a:lstStyle/>
        <a:p>
          <a:r>
            <a:rPr lang="en-US" dirty="0" smtClean="0"/>
            <a:t>NASA </a:t>
          </a:r>
          <a:r>
            <a:rPr lang="en-US" dirty="0" err="1" smtClean="0"/>
            <a:t>Cubesat</a:t>
          </a:r>
          <a:r>
            <a:rPr lang="en-US" dirty="0" smtClean="0"/>
            <a:t> Launch Initiative (CLI) proposal submitted and accepted – NASA will pay manifest for future launch</a:t>
          </a:r>
          <a:endParaRPr lang="en-US" dirty="0"/>
        </a:p>
      </dgm:t>
    </dgm:pt>
    <dgm:pt modelId="{08174345-2925-407D-8A65-9A95835443CE}" type="parTrans" cxnId="{BC3C896E-F0E7-473B-B7AF-95ADBC5BC4D6}">
      <dgm:prSet/>
      <dgm:spPr/>
      <dgm:t>
        <a:bodyPr/>
        <a:lstStyle/>
        <a:p>
          <a:endParaRPr lang="en-US"/>
        </a:p>
      </dgm:t>
    </dgm:pt>
    <dgm:pt modelId="{06A35AAD-A057-406B-B883-74B95E485B2A}" type="sibTrans" cxnId="{BC3C896E-F0E7-473B-B7AF-95ADBC5BC4D6}">
      <dgm:prSet/>
      <dgm:spPr/>
      <dgm:t>
        <a:bodyPr/>
        <a:lstStyle/>
        <a:p>
          <a:endParaRPr lang="en-US"/>
        </a:p>
      </dgm:t>
    </dgm:pt>
    <dgm:pt modelId="{B7B78198-FA7C-40EB-AE0A-D64F90DCF719}">
      <dgm:prSet phldrT="[Text]"/>
      <dgm:spPr/>
      <dgm:t>
        <a:bodyPr/>
        <a:lstStyle/>
        <a:p>
          <a:r>
            <a:rPr lang="en-US" dirty="0" smtClean="0"/>
            <a:t>First WV </a:t>
          </a:r>
          <a:r>
            <a:rPr lang="en-US" dirty="0" err="1" smtClean="0"/>
            <a:t>Cubesat</a:t>
          </a:r>
          <a:endParaRPr lang="en-US" dirty="0"/>
        </a:p>
      </dgm:t>
    </dgm:pt>
    <dgm:pt modelId="{7D076712-9210-42B8-A51D-A9A263577AB9}" type="parTrans" cxnId="{C1BCF262-B531-4C5D-AC56-90A98D6CE1AF}">
      <dgm:prSet/>
      <dgm:spPr/>
      <dgm:t>
        <a:bodyPr/>
        <a:lstStyle/>
        <a:p>
          <a:endParaRPr lang="en-US"/>
        </a:p>
      </dgm:t>
    </dgm:pt>
    <dgm:pt modelId="{7513222E-35C9-4EA7-A403-C25EFB6D6796}" type="sibTrans" cxnId="{C1BCF262-B531-4C5D-AC56-90A98D6CE1AF}">
      <dgm:prSet/>
      <dgm:spPr/>
      <dgm:t>
        <a:bodyPr/>
        <a:lstStyle/>
        <a:p>
          <a:endParaRPr lang="en-US"/>
        </a:p>
      </dgm:t>
    </dgm:pt>
    <dgm:pt modelId="{C2D8CE17-CAD0-4A49-A73F-8F6334616746}">
      <dgm:prSet phldrT="[Text]"/>
      <dgm:spPr/>
      <dgm:t>
        <a:bodyPr/>
        <a:lstStyle/>
        <a:p>
          <a:r>
            <a:rPr lang="en-US" dirty="0" smtClean="0"/>
            <a:t>Secondary Objectives – WVU Research into space weather, rad-hard materials, navigation instruments (GPS and IMUs), and camera</a:t>
          </a:r>
          <a:endParaRPr lang="en-US" dirty="0"/>
        </a:p>
      </dgm:t>
    </dgm:pt>
    <dgm:pt modelId="{91A4FCD4-9AFE-4791-8297-43F1D7677E66}" type="parTrans" cxnId="{B42D7F32-902D-43D3-A707-DA913DBA7C58}">
      <dgm:prSet/>
      <dgm:spPr/>
      <dgm:t>
        <a:bodyPr/>
        <a:lstStyle/>
        <a:p>
          <a:endParaRPr lang="en-US"/>
        </a:p>
      </dgm:t>
    </dgm:pt>
    <dgm:pt modelId="{3A23B1B3-7119-4A72-967D-734466D44608}" type="sibTrans" cxnId="{B42D7F32-902D-43D3-A707-DA913DBA7C58}">
      <dgm:prSet/>
      <dgm:spPr/>
      <dgm:t>
        <a:bodyPr/>
        <a:lstStyle/>
        <a:p>
          <a:endParaRPr lang="en-US"/>
        </a:p>
      </dgm:t>
    </dgm:pt>
    <dgm:pt modelId="{30A162A3-1B85-4120-8970-C33D37CFFDC3}">
      <dgm:prSet phldrT="[Text]"/>
      <dgm:spPr/>
      <dgm:t>
        <a:bodyPr/>
        <a:lstStyle/>
        <a:p>
          <a:r>
            <a:rPr lang="en-US" dirty="0" smtClean="0"/>
            <a:t>STF-1 is a “GSFC </a:t>
          </a:r>
          <a:r>
            <a:rPr lang="en-US" dirty="0" err="1" smtClean="0"/>
            <a:t>Cubesat</a:t>
          </a:r>
          <a:r>
            <a:rPr lang="en-US" dirty="0" smtClean="0"/>
            <a:t>” – partnering with GSFC/WFF and </a:t>
          </a:r>
          <a:r>
            <a:rPr lang="en-US" dirty="0" err="1" smtClean="0"/>
            <a:t>Dellingr</a:t>
          </a:r>
          <a:r>
            <a:rPr lang="en-US" dirty="0" smtClean="0"/>
            <a:t> </a:t>
          </a:r>
          <a:r>
            <a:rPr lang="en-US" dirty="0" err="1" smtClean="0"/>
            <a:t>Cubesat</a:t>
          </a:r>
          <a:r>
            <a:rPr lang="en-US" dirty="0" smtClean="0"/>
            <a:t> Team</a:t>
          </a:r>
          <a:endParaRPr lang="en-US" dirty="0"/>
        </a:p>
      </dgm:t>
    </dgm:pt>
    <dgm:pt modelId="{86F79B0C-B3B2-4BFC-B7D7-73D30D5B796E}" type="parTrans" cxnId="{7CC1B5BB-ED6F-4DBE-AA81-D1EC556E30D4}">
      <dgm:prSet/>
      <dgm:spPr/>
      <dgm:t>
        <a:bodyPr/>
        <a:lstStyle/>
        <a:p>
          <a:endParaRPr lang="en-US"/>
        </a:p>
      </dgm:t>
    </dgm:pt>
    <dgm:pt modelId="{906B986D-B38D-427A-9EC9-E5EB1E595F0B}" type="sibTrans" cxnId="{7CC1B5BB-ED6F-4DBE-AA81-D1EC556E30D4}">
      <dgm:prSet/>
      <dgm:spPr/>
      <dgm:t>
        <a:bodyPr/>
        <a:lstStyle/>
        <a:p>
          <a:endParaRPr lang="en-US"/>
        </a:p>
      </dgm:t>
    </dgm:pt>
    <dgm:pt modelId="{67013219-EBA5-4033-9BF2-B16F247CC449}">
      <dgm:prSet phldrT="[Text]"/>
      <dgm:spPr/>
      <dgm:t>
        <a:bodyPr/>
        <a:lstStyle/>
        <a:p>
          <a:r>
            <a:rPr lang="en-US" dirty="0" smtClean="0"/>
            <a:t>Current Launch Ready Date is August 2016 – not yet manifested – prefer polar orbit</a:t>
          </a:r>
          <a:endParaRPr lang="en-US" dirty="0"/>
        </a:p>
      </dgm:t>
    </dgm:pt>
    <dgm:pt modelId="{0E934E21-EA12-4E81-A569-B0603994EF19}" type="parTrans" cxnId="{A7104724-8355-4D1C-BDCD-0804030D116C}">
      <dgm:prSet/>
      <dgm:spPr/>
      <dgm:t>
        <a:bodyPr/>
        <a:lstStyle/>
        <a:p>
          <a:endParaRPr lang="en-US"/>
        </a:p>
      </dgm:t>
    </dgm:pt>
    <dgm:pt modelId="{8E39EA09-4BF7-4F53-90AA-6E44904E6BE5}" type="sibTrans" cxnId="{A7104724-8355-4D1C-BDCD-0804030D116C}">
      <dgm:prSet/>
      <dgm:spPr/>
      <dgm:t>
        <a:bodyPr/>
        <a:lstStyle/>
        <a:p>
          <a:endParaRPr lang="en-US"/>
        </a:p>
      </dgm:t>
    </dgm:pt>
    <dgm:pt modelId="{AE4E7516-EE47-480F-89E6-9BCA2B139186}" type="pres">
      <dgm:prSet presAssocID="{BDCA8FC1-168F-46D9-9BD7-5601161321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FA0BE-7689-4766-8DBA-050700AFDFA4}" type="pres">
      <dgm:prSet presAssocID="{F26DD97C-0006-413D-A443-4824854611F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F0145-8122-485B-A1BF-0F5CC85E1618}" type="pres">
      <dgm:prSet presAssocID="{F26DD97C-0006-413D-A443-4824854611F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E2094-2686-40E1-B2C1-24D186D41BD4}" type="pres">
      <dgm:prSet presAssocID="{FFF95790-C090-41BC-A15A-B3617ACADA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07DB8-772D-439B-B77F-C2507817551E}" type="pres">
      <dgm:prSet presAssocID="{FFF95790-C090-41BC-A15A-B3617ACADA9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104724-8355-4D1C-BDCD-0804030D116C}" srcId="{F26DD97C-0006-413D-A443-4824854611FF}" destId="{67013219-EBA5-4033-9BF2-B16F247CC449}" srcOrd="5" destOrd="0" parTransId="{0E934E21-EA12-4E81-A569-B0603994EF19}" sibTransId="{8E39EA09-4BF7-4F53-90AA-6E44904E6BE5}"/>
    <dgm:cxn modelId="{45B3BE96-7010-4968-817E-1EB2D71BA345}" srcId="{FFF95790-C090-41BC-A15A-B3617ACADA9B}" destId="{997F5743-D935-45A3-BBF8-22F522B5E848}" srcOrd="0" destOrd="0" parTransId="{8790E029-EEBE-4CFE-A5CC-632F9B24024B}" sibTransId="{3CDACB45-B3CC-4E39-80B0-722EE9E205F4}"/>
    <dgm:cxn modelId="{CE6CB2C5-9AA7-4F80-A7DF-764AC9E38B2A}" type="presOf" srcId="{B7B78198-FA7C-40EB-AE0A-D64F90DCF719}" destId="{A84F0145-8122-485B-A1BF-0F5CC85E1618}" srcOrd="0" destOrd="1" presId="urn:microsoft.com/office/officeart/2005/8/layout/vList2"/>
    <dgm:cxn modelId="{7CC1B5BB-ED6F-4DBE-AA81-D1EC556E30D4}" srcId="{F26DD97C-0006-413D-A443-4824854611FF}" destId="{30A162A3-1B85-4120-8970-C33D37CFFDC3}" srcOrd="4" destOrd="0" parTransId="{86F79B0C-B3B2-4BFC-B7D7-73D30D5B796E}" sibTransId="{906B986D-B38D-427A-9EC9-E5EB1E595F0B}"/>
    <dgm:cxn modelId="{76B8805F-C985-471A-A9EE-6C085160B544}" type="presOf" srcId="{67013219-EBA5-4033-9BF2-B16F247CC449}" destId="{A84F0145-8122-485B-A1BF-0F5CC85E1618}" srcOrd="0" destOrd="5" presId="urn:microsoft.com/office/officeart/2005/8/layout/vList2"/>
    <dgm:cxn modelId="{0EC9EA7D-712C-45C3-A9DE-4336C49CBC7E}" srcId="{F26DD97C-0006-413D-A443-4824854611FF}" destId="{7ACC8369-17D6-4BDF-A9DE-512713C0A8D8}" srcOrd="6" destOrd="0" parTransId="{4193E09C-038D-4E02-9DF6-57B31D0B2D5F}" sibTransId="{EC8862CD-7FE9-482D-ABCB-A2B47B72C887}"/>
    <dgm:cxn modelId="{44802A70-25CC-47B3-B84C-F5AAE513A4D0}" type="presOf" srcId="{FFF95790-C090-41BC-A15A-B3617ACADA9B}" destId="{4ACE2094-2686-40E1-B2C1-24D186D41BD4}" srcOrd="0" destOrd="0" presId="urn:microsoft.com/office/officeart/2005/8/layout/vList2"/>
    <dgm:cxn modelId="{CD949182-965C-4AB0-BCBE-4FDF1F8FE234}" type="presOf" srcId="{5C83A4B2-ECC3-410E-8B50-246ABA55D229}" destId="{A84F0145-8122-485B-A1BF-0F5CC85E1618}" srcOrd="0" destOrd="0" presId="urn:microsoft.com/office/officeart/2005/8/layout/vList2"/>
    <dgm:cxn modelId="{B42D7F32-902D-43D3-A707-DA913DBA7C58}" srcId="{FFF95790-C090-41BC-A15A-B3617ACADA9B}" destId="{C2D8CE17-CAD0-4A49-A73F-8F6334616746}" srcOrd="1" destOrd="0" parTransId="{91A4FCD4-9AFE-4791-8297-43F1D7677E66}" sibTransId="{3A23B1B3-7119-4A72-967D-734466D44608}"/>
    <dgm:cxn modelId="{4BFD3F9D-00DC-436A-9C0E-B54E3BB028A5}" type="presOf" srcId="{7ACC8369-17D6-4BDF-A9DE-512713C0A8D8}" destId="{A84F0145-8122-485B-A1BF-0F5CC85E1618}" srcOrd="0" destOrd="6" presId="urn:microsoft.com/office/officeart/2005/8/layout/vList2"/>
    <dgm:cxn modelId="{2D5E3482-5D51-456E-BB26-AF88E1EB1772}" srcId="{BDCA8FC1-168F-46D9-9BD7-560116132113}" destId="{F26DD97C-0006-413D-A443-4824854611FF}" srcOrd="0" destOrd="0" parTransId="{729CE4FF-F7AB-4EA2-9CB0-FEDE3426AEAB}" sibTransId="{25112120-9AF6-4796-882B-1C46DBA93161}"/>
    <dgm:cxn modelId="{C1BCF262-B531-4C5D-AC56-90A98D6CE1AF}" srcId="{F26DD97C-0006-413D-A443-4824854611FF}" destId="{B7B78198-FA7C-40EB-AE0A-D64F90DCF719}" srcOrd="1" destOrd="0" parTransId="{7D076712-9210-42B8-A51D-A9A263577AB9}" sibTransId="{7513222E-35C9-4EA7-A403-C25EFB6D6796}"/>
    <dgm:cxn modelId="{38402A6B-3024-4C19-A1F4-818EDBEA86A8}" type="presOf" srcId="{C2D8CE17-CAD0-4A49-A73F-8F6334616746}" destId="{BD307DB8-772D-439B-B77F-C2507817551E}" srcOrd="0" destOrd="1" presId="urn:microsoft.com/office/officeart/2005/8/layout/vList2"/>
    <dgm:cxn modelId="{605B0456-305A-4B3A-AF7E-913CD1DE34C2}" type="presOf" srcId="{EDDC9467-5FC7-4B2D-8EF2-B29CAF9D92B0}" destId="{A84F0145-8122-485B-A1BF-0F5CC85E1618}" srcOrd="0" destOrd="3" presId="urn:microsoft.com/office/officeart/2005/8/layout/vList2"/>
    <dgm:cxn modelId="{BC3C896E-F0E7-473B-B7AF-95ADBC5BC4D6}" srcId="{F26DD97C-0006-413D-A443-4824854611FF}" destId="{5C83A4B2-ECC3-410E-8B50-246ABA55D229}" srcOrd="0" destOrd="0" parTransId="{08174345-2925-407D-8A65-9A95835443CE}" sibTransId="{06A35AAD-A057-406B-B883-74B95E485B2A}"/>
    <dgm:cxn modelId="{74C526BC-5B91-4AFB-ACF6-4042CE6DA3D2}" srcId="{BDCA8FC1-168F-46D9-9BD7-560116132113}" destId="{FFF95790-C090-41BC-A15A-B3617ACADA9B}" srcOrd="1" destOrd="0" parTransId="{BC4C663B-03D2-4E7D-B779-C31FA3772838}" sibTransId="{311D76FA-30E5-4291-99CB-0A84521B9508}"/>
    <dgm:cxn modelId="{2C5B9181-4A5E-463B-BE8B-A9EAC474C50D}" type="presOf" srcId="{F26DD97C-0006-413D-A443-4824854611FF}" destId="{02CFA0BE-7689-4766-8DBA-050700AFDFA4}" srcOrd="0" destOrd="0" presId="urn:microsoft.com/office/officeart/2005/8/layout/vList2"/>
    <dgm:cxn modelId="{9E10B405-47D9-4FF4-89B1-69EDAF6D1F0E}" type="presOf" srcId="{997F5743-D935-45A3-BBF8-22F522B5E848}" destId="{BD307DB8-772D-439B-B77F-C2507817551E}" srcOrd="0" destOrd="0" presId="urn:microsoft.com/office/officeart/2005/8/layout/vList2"/>
    <dgm:cxn modelId="{C2B94EF8-32DE-4349-A13A-2603F57DC632}" type="presOf" srcId="{30A162A3-1B85-4120-8970-C33D37CFFDC3}" destId="{A84F0145-8122-485B-A1BF-0F5CC85E1618}" srcOrd="0" destOrd="4" presId="urn:microsoft.com/office/officeart/2005/8/layout/vList2"/>
    <dgm:cxn modelId="{AE781D8D-81D9-432E-A27E-5D1E035D1174}" srcId="{F26DD97C-0006-413D-A443-4824854611FF}" destId="{E370E75C-0D93-4031-9557-A1954E738F37}" srcOrd="2" destOrd="0" parTransId="{0AB1FFA0-610B-4ABA-967C-B6B5F778DC51}" sibTransId="{2DF5B0F7-9C02-4702-A54D-2977EFD5E286}"/>
    <dgm:cxn modelId="{9DAEC849-3F6D-45C8-8105-1B17BBAA5E72}" type="presOf" srcId="{BDCA8FC1-168F-46D9-9BD7-560116132113}" destId="{AE4E7516-EE47-480F-89E6-9BCA2B139186}" srcOrd="0" destOrd="0" presId="urn:microsoft.com/office/officeart/2005/8/layout/vList2"/>
    <dgm:cxn modelId="{DB789506-AC1E-4BD6-AFAE-4619F17313E3}" type="presOf" srcId="{E370E75C-0D93-4031-9557-A1954E738F37}" destId="{A84F0145-8122-485B-A1BF-0F5CC85E1618}" srcOrd="0" destOrd="2" presId="urn:microsoft.com/office/officeart/2005/8/layout/vList2"/>
    <dgm:cxn modelId="{BFDF9A82-F441-4416-8F32-C8EC9CDF03FF}" srcId="{F26DD97C-0006-413D-A443-4824854611FF}" destId="{EDDC9467-5FC7-4B2D-8EF2-B29CAF9D92B0}" srcOrd="3" destOrd="0" parTransId="{3DAF030C-AD71-4284-8E6C-963300352BD8}" sibTransId="{DD299B20-11CB-485B-B0E1-9BA5687E45A5}"/>
    <dgm:cxn modelId="{016E5A40-9673-4B4C-A81E-D3C3CF9336E4}" type="presParOf" srcId="{AE4E7516-EE47-480F-89E6-9BCA2B139186}" destId="{02CFA0BE-7689-4766-8DBA-050700AFDFA4}" srcOrd="0" destOrd="0" presId="urn:microsoft.com/office/officeart/2005/8/layout/vList2"/>
    <dgm:cxn modelId="{29821ACC-EBA1-4798-A50B-FA21DF320A1E}" type="presParOf" srcId="{AE4E7516-EE47-480F-89E6-9BCA2B139186}" destId="{A84F0145-8122-485B-A1BF-0F5CC85E1618}" srcOrd="1" destOrd="0" presId="urn:microsoft.com/office/officeart/2005/8/layout/vList2"/>
    <dgm:cxn modelId="{6DEF0375-803D-49DA-A780-64F78147093A}" type="presParOf" srcId="{AE4E7516-EE47-480F-89E6-9BCA2B139186}" destId="{4ACE2094-2686-40E1-B2C1-24D186D41BD4}" srcOrd="2" destOrd="0" presId="urn:microsoft.com/office/officeart/2005/8/layout/vList2"/>
    <dgm:cxn modelId="{197BEFDD-9CC6-461E-B0F0-B5E6397F0CEB}" type="presParOf" srcId="{AE4E7516-EE47-480F-89E6-9BCA2B139186}" destId="{BD307DB8-772D-439B-B77F-C250781755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CA8FC1-168F-46D9-9BD7-5601161321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DD97C-0006-413D-A443-4824854611FF}">
      <dgm:prSet phldrT="[Text]" custT="1"/>
      <dgm:spPr/>
      <dgm:t>
        <a:bodyPr/>
        <a:lstStyle/>
        <a:p>
          <a:r>
            <a:rPr lang="en-US" sz="2800" dirty="0" smtClean="0"/>
            <a:t>STF-1 Flight Software / Hardware Design</a:t>
          </a:r>
          <a:endParaRPr lang="en-US" sz="2800" dirty="0"/>
        </a:p>
      </dgm:t>
    </dgm:pt>
    <dgm:pt modelId="{729CE4FF-F7AB-4EA2-9CB0-FEDE3426AEAB}" type="parTrans" cxnId="{2D5E3482-5D51-456E-BB26-AF88E1EB1772}">
      <dgm:prSet/>
      <dgm:spPr/>
      <dgm:t>
        <a:bodyPr/>
        <a:lstStyle/>
        <a:p>
          <a:endParaRPr lang="en-US" sz="1600"/>
        </a:p>
      </dgm:t>
    </dgm:pt>
    <dgm:pt modelId="{25112120-9AF6-4796-882B-1C46DBA93161}" type="sibTrans" cxnId="{2D5E3482-5D51-456E-BB26-AF88E1EB1772}">
      <dgm:prSet/>
      <dgm:spPr/>
      <dgm:t>
        <a:bodyPr/>
        <a:lstStyle/>
        <a:p>
          <a:endParaRPr lang="en-US" sz="1600"/>
        </a:p>
      </dgm:t>
    </dgm:pt>
    <dgm:pt modelId="{8E224D26-8D66-4376-A3AE-FB16F25D9031}">
      <dgm:prSet phldrT="[Text]" custT="1"/>
      <dgm:spPr/>
      <dgm:t>
        <a:bodyPr/>
        <a:lstStyle/>
        <a:p>
          <a:r>
            <a:rPr lang="en-US" sz="2000" dirty="0" err="1" smtClean="0"/>
            <a:t>Dellingr</a:t>
          </a:r>
          <a:r>
            <a:rPr lang="en-US" sz="2000" dirty="0" smtClean="0"/>
            <a:t> reuse, specifically on the radio </a:t>
          </a:r>
          <a:r>
            <a:rPr lang="en-US" sz="2000" dirty="0" err="1" smtClean="0"/>
            <a:t>cFS</a:t>
          </a:r>
          <a:r>
            <a:rPr lang="en-US" sz="2000" dirty="0" smtClean="0"/>
            <a:t> application</a:t>
          </a:r>
          <a:endParaRPr lang="en-US" sz="2000" dirty="0"/>
        </a:p>
      </dgm:t>
    </dgm:pt>
    <dgm:pt modelId="{D0D0E445-B7BE-410D-BFDB-A4FF1F42D74D}" type="parTrans" cxnId="{DFCF4368-CC5B-4274-96C8-EFA9C8B28491}">
      <dgm:prSet/>
      <dgm:spPr/>
      <dgm:t>
        <a:bodyPr/>
        <a:lstStyle/>
        <a:p>
          <a:endParaRPr lang="en-US" sz="1600"/>
        </a:p>
      </dgm:t>
    </dgm:pt>
    <dgm:pt modelId="{3400BC5C-AAE4-468C-8D9E-0575145544FD}" type="sibTrans" cxnId="{DFCF4368-CC5B-4274-96C8-EFA9C8B28491}">
      <dgm:prSet/>
      <dgm:spPr/>
      <dgm:t>
        <a:bodyPr/>
        <a:lstStyle/>
        <a:p>
          <a:endParaRPr lang="en-US" sz="1600"/>
        </a:p>
      </dgm:t>
    </dgm:pt>
    <dgm:pt modelId="{823D0933-A097-4FB6-A2F2-784D12407215}">
      <dgm:prSet phldrT="[Text]" custT="1"/>
      <dgm:spPr/>
      <dgm:t>
        <a:bodyPr/>
        <a:lstStyle/>
        <a:p>
          <a:r>
            <a:rPr lang="en-US" sz="2000" dirty="0" smtClean="0"/>
            <a:t>FSW is Core Flight System (</a:t>
          </a:r>
          <a:r>
            <a:rPr lang="en-US" sz="2000" dirty="0" err="1" smtClean="0"/>
            <a:t>cFS</a:t>
          </a:r>
          <a:r>
            <a:rPr lang="en-US" sz="2000" dirty="0" smtClean="0"/>
            <a:t>)</a:t>
          </a:r>
          <a:endParaRPr lang="en-US" sz="2000" dirty="0"/>
        </a:p>
      </dgm:t>
    </dgm:pt>
    <dgm:pt modelId="{AF51E481-F5D0-4252-B8C7-D8785D35EE5C}" type="parTrans" cxnId="{FBBDA6A3-5B9F-4742-B495-0B2B5D474441}">
      <dgm:prSet/>
      <dgm:spPr/>
      <dgm:t>
        <a:bodyPr/>
        <a:lstStyle/>
        <a:p>
          <a:endParaRPr lang="en-US" sz="1600"/>
        </a:p>
      </dgm:t>
    </dgm:pt>
    <dgm:pt modelId="{0A070E8F-039E-4AD8-9A58-964946DB45F4}" type="sibTrans" cxnId="{FBBDA6A3-5B9F-4742-B495-0B2B5D474441}">
      <dgm:prSet/>
      <dgm:spPr/>
      <dgm:t>
        <a:bodyPr/>
        <a:lstStyle/>
        <a:p>
          <a:endParaRPr lang="en-US" sz="1600"/>
        </a:p>
      </dgm:t>
    </dgm:pt>
    <dgm:pt modelId="{01E08A74-92F4-4A36-AFD6-F09305F581D0}">
      <dgm:prSet phldrT="[Text]" custT="1"/>
      <dgm:spPr/>
      <dgm:t>
        <a:bodyPr/>
        <a:lstStyle/>
        <a:p>
          <a:r>
            <a:rPr lang="en-US" sz="2000" dirty="0" smtClean="0"/>
            <a:t>ITC designed solar panel PCBs (</a:t>
          </a:r>
          <a:r>
            <a:rPr lang="en-US" sz="2000" dirty="0" err="1" smtClean="0"/>
            <a:t>Dellingr</a:t>
          </a:r>
          <a:r>
            <a:rPr lang="en-US" sz="2000" dirty="0" smtClean="0"/>
            <a:t>-based)</a:t>
          </a:r>
          <a:endParaRPr lang="en-US" sz="2000" dirty="0"/>
        </a:p>
      </dgm:t>
    </dgm:pt>
    <dgm:pt modelId="{62346E3E-7F63-4C79-B0F8-00DFDD9BAA5C}" type="parTrans" cxnId="{C207D08B-22A9-40F5-807C-D62CB271AE45}">
      <dgm:prSet/>
      <dgm:spPr/>
      <dgm:t>
        <a:bodyPr/>
        <a:lstStyle/>
        <a:p>
          <a:endParaRPr lang="en-US" sz="1600"/>
        </a:p>
      </dgm:t>
    </dgm:pt>
    <dgm:pt modelId="{68BDACAE-BF2E-4790-83C6-DF9ECD7E6987}" type="sibTrans" cxnId="{C207D08B-22A9-40F5-807C-D62CB271AE45}">
      <dgm:prSet/>
      <dgm:spPr/>
      <dgm:t>
        <a:bodyPr/>
        <a:lstStyle/>
        <a:p>
          <a:endParaRPr lang="en-US" sz="1600"/>
        </a:p>
      </dgm:t>
    </dgm:pt>
    <dgm:pt modelId="{1EE7CC27-F063-4BE0-AF0B-2A07454DA3F4}">
      <dgm:prSet phldrT="[Text]" custT="1"/>
      <dgm:spPr/>
      <dgm:t>
        <a:bodyPr/>
        <a:lstStyle/>
        <a:p>
          <a:r>
            <a:rPr lang="en-US" sz="2000" dirty="0" smtClean="0"/>
            <a:t>Most hardware same as other GSFC </a:t>
          </a:r>
          <a:r>
            <a:rPr lang="en-US" sz="2000" dirty="0" err="1" smtClean="0"/>
            <a:t>cubesats</a:t>
          </a:r>
          <a:r>
            <a:rPr lang="en-US" sz="2000" dirty="0" smtClean="0"/>
            <a:t> </a:t>
          </a:r>
          <a:endParaRPr lang="en-US" sz="2000" dirty="0"/>
        </a:p>
      </dgm:t>
    </dgm:pt>
    <dgm:pt modelId="{8A6F1AB3-1C29-4821-AF0A-7AF477D4CC5C}" type="parTrans" cxnId="{97E5A83B-B163-40EA-A9D4-42E92508B89F}">
      <dgm:prSet/>
      <dgm:spPr/>
      <dgm:t>
        <a:bodyPr/>
        <a:lstStyle/>
        <a:p>
          <a:endParaRPr lang="en-US" sz="1600"/>
        </a:p>
      </dgm:t>
    </dgm:pt>
    <dgm:pt modelId="{86E74851-99A1-4159-AF11-EC85EC296E30}" type="sibTrans" cxnId="{97E5A83B-B163-40EA-A9D4-42E92508B89F}">
      <dgm:prSet/>
      <dgm:spPr/>
      <dgm:t>
        <a:bodyPr/>
        <a:lstStyle/>
        <a:p>
          <a:endParaRPr lang="en-US" sz="1600"/>
        </a:p>
      </dgm:t>
    </dgm:pt>
    <dgm:pt modelId="{591E71B4-4A69-490A-897B-C87B35A790DC}">
      <dgm:prSet phldrT="[Text]" custT="1"/>
      <dgm:spPr/>
      <dgm:t>
        <a:bodyPr/>
        <a:lstStyle/>
        <a:p>
          <a:r>
            <a:rPr lang="en-US" sz="2000" dirty="0" smtClean="0"/>
            <a:t>Working closely with the GSFC </a:t>
          </a:r>
          <a:r>
            <a:rPr lang="en-US" sz="2000" dirty="0" err="1" smtClean="0"/>
            <a:t>Dellingr</a:t>
          </a:r>
          <a:r>
            <a:rPr lang="en-US" sz="2000" dirty="0" smtClean="0"/>
            <a:t> 6U </a:t>
          </a:r>
          <a:r>
            <a:rPr lang="en-US" sz="2000" dirty="0" err="1" smtClean="0"/>
            <a:t>cubesat</a:t>
          </a:r>
          <a:r>
            <a:rPr lang="en-US" sz="2000" dirty="0" smtClean="0"/>
            <a:t> team</a:t>
          </a:r>
          <a:endParaRPr lang="en-US" sz="2000" dirty="0"/>
        </a:p>
      </dgm:t>
    </dgm:pt>
    <dgm:pt modelId="{602D4E67-6C2E-4685-8EE9-EC1EF261C3CC}" type="parTrans" cxnId="{378E95ED-40BE-4C46-A375-560B89397DE5}">
      <dgm:prSet/>
      <dgm:spPr/>
      <dgm:t>
        <a:bodyPr/>
        <a:lstStyle/>
        <a:p>
          <a:endParaRPr lang="en-US"/>
        </a:p>
      </dgm:t>
    </dgm:pt>
    <dgm:pt modelId="{65F36991-1DFA-4EEB-81CB-2DCAAF0F9C14}" type="sibTrans" cxnId="{378E95ED-40BE-4C46-A375-560B89397DE5}">
      <dgm:prSet/>
      <dgm:spPr/>
      <dgm:t>
        <a:bodyPr/>
        <a:lstStyle/>
        <a:p>
          <a:endParaRPr lang="en-US"/>
        </a:p>
      </dgm:t>
    </dgm:pt>
    <dgm:pt modelId="{AE4E7516-EE47-480F-89E6-9BCA2B139186}" type="pres">
      <dgm:prSet presAssocID="{BDCA8FC1-168F-46D9-9BD7-5601161321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FA0BE-7689-4766-8DBA-050700AFDFA4}" type="pres">
      <dgm:prSet presAssocID="{F26DD97C-0006-413D-A443-4824854611FF}" presName="parentText" presStyleLbl="node1" presStyleIdx="0" presStyleCnt="1" custScaleY="492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F0145-8122-485B-A1BF-0F5CC85E1618}" type="pres">
      <dgm:prSet presAssocID="{F26DD97C-0006-413D-A443-4824854611F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10170B-05D1-42DC-8A94-9B57AF608DA0}" type="presOf" srcId="{F26DD97C-0006-413D-A443-4824854611FF}" destId="{02CFA0BE-7689-4766-8DBA-050700AFDFA4}" srcOrd="0" destOrd="0" presId="urn:microsoft.com/office/officeart/2005/8/layout/vList2"/>
    <dgm:cxn modelId="{FBBDA6A3-5B9F-4742-B495-0B2B5D474441}" srcId="{F26DD97C-0006-413D-A443-4824854611FF}" destId="{823D0933-A097-4FB6-A2F2-784D12407215}" srcOrd="1" destOrd="0" parTransId="{AF51E481-F5D0-4252-B8C7-D8785D35EE5C}" sibTransId="{0A070E8F-039E-4AD8-9A58-964946DB45F4}"/>
    <dgm:cxn modelId="{0AB6A945-9BA1-4A01-90BC-16E8E457F878}" type="presOf" srcId="{591E71B4-4A69-490A-897B-C87B35A790DC}" destId="{A84F0145-8122-485B-A1BF-0F5CC85E1618}" srcOrd="0" destOrd="0" presId="urn:microsoft.com/office/officeart/2005/8/layout/vList2"/>
    <dgm:cxn modelId="{829115ED-DD0A-4545-A9DB-A0CFD590AD50}" type="presOf" srcId="{01E08A74-92F4-4A36-AFD6-F09305F581D0}" destId="{A84F0145-8122-485B-A1BF-0F5CC85E1618}" srcOrd="0" destOrd="3" presId="urn:microsoft.com/office/officeart/2005/8/layout/vList2"/>
    <dgm:cxn modelId="{DFCF4368-CC5B-4274-96C8-EFA9C8B28491}" srcId="{823D0933-A097-4FB6-A2F2-784D12407215}" destId="{8E224D26-8D66-4376-A3AE-FB16F25D9031}" srcOrd="0" destOrd="0" parTransId="{D0D0E445-B7BE-410D-BFDB-A4FF1F42D74D}" sibTransId="{3400BC5C-AAE4-468C-8D9E-0575145544FD}"/>
    <dgm:cxn modelId="{2D5E3482-5D51-456E-BB26-AF88E1EB1772}" srcId="{BDCA8FC1-168F-46D9-9BD7-560116132113}" destId="{F26DD97C-0006-413D-A443-4824854611FF}" srcOrd="0" destOrd="0" parTransId="{729CE4FF-F7AB-4EA2-9CB0-FEDE3426AEAB}" sibTransId="{25112120-9AF6-4796-882B-1C46DBA93161}"/>
    <dgm:cxn modelId="{97E5A83B-B163-40EA-A9D4-42E92508B89F}" srcId="{F26DD97C-0006-413D-A443-4824854611FF}" destId="{1EE7CC27-F063-4BE0-AF0B-2A07454DA3F4}" srcOrd="3" destOrd="0" parTransId="{8A6F1AB3-1C29-4821-AF0A-7AF477D4CC5C}" sibTransId="{86E74851-99A1-4159-AF11-EC85EC296E30}"/>
    <dgm:cxn modelId="{3BFF2A9D-F842-4B86-9903-89774E474C38}" type="presOf" srcId="{823D0933-A097-4FB6-A2F2-784D12407215}" destId="{A84F0145-8122-485B-A1BF-0F5CC85E1618}" srcOrd="0" destOrd="1" presId="urn:microsoft.com/office/officeart/2005/8/layout/vList2"/>
    <dgm:cxn modelId="{971FA2C6-2041-4C88-9CAF-46C7C8FB9D7A}" type="presOf" srcId="{BDCA8FC1-168F-46D9-9BD7-560116132113}" destId="{AE4E7516-EE47-480F-89E6-9BCA2B139186}" srcOrd="0" destOrd="0" presId="urn:microsoft.com/office/officeart/2005/8/layout/vList2"/>
    <dgm:cxn modelId="{C207D08B-22A9-40F5-807C-D62CB271AE45}" srcId="{F26DD97C-0006-413D-A443-4824854611FF}" destId="{01E08A74-92F4-4A36-AFD6-F09305F581D0}" srcOrd="2" destOrd="0" parTransId="{62346E3E-7F63-4C79-B0F8-00DFDD9BAA5C}" sibTransId="{68BDACAE-BF2E-4790-83C6-DF9ECD7E6987}"/>
    <dgm:cxn modelId="{158C31EA-D4C4-4D02-AC77-48E61FFB3E98}" type="presOf" srcId="{8E224D26-8D66-4376-A3AE-FB16F25D9031}" destId="{A84F0145-8122-485B-A1BF-0F5CC85E1618}" srcOrd="0" destOrd="2" presId="urn:microsoft.com/office/officeart/2005/8/layout/vList2"/>
    <dgm:cxn modelId="{378E95ED-40BE-4C46-A375-560B89397DE5}" srcId="{F26DD97C-0006-413D-A443-4824854611FF}" destId="{591E71B4-4A69-490A-897B-C87B35A790DC}" srcOrd="0" destOrd="0" parTransId="{602D4E67-6C2E-4685-8EE9-EC1EF261C3CC}" sibTransId="{65F36991-1DFA-4EEB-81CB-2DCAAF0F9C14}"/>
    <dgm:cxn modelId="{0BDC9FCC-EDE6-4C90-8624-0515BDF0D865}" type="presOf" srcId="{1EE7CC27-F063-4BE0-AF0B-2A07454DA3F4}" destId="{A84F0145-8122-485B-A1BF-0F5CC85E1618}" srcOrd="0" destOrd="4" presId="urn:microsoft.com/office/officeart/2005/8/layout/vList2"/>
    <dgm:cxn modelId="{23AC2080-575D-4602-BC69-049E0B4F67E1}" type="presParOf" srcId="{AE4E7516-EE47-480F-89E6-9BCA2B139186}" destId="{02CFA0BE-7689-4766-8DBA-050700AFDFA4}" srcOrd="0" destOrd="0" presId="urn:microsoft.com/office/officeart/2005/8/layout/vList2"/>
    <dgm:cxn modelId="{71D5B6BD-67CC-4B57-B184-1F5BB399845A}" type="presParOf" srcId="{AE4E7516-EE47-480F-89E6-9BCA2B139186}" destId="{A84F0145-8122-485B-A1BF-0F5CC85E16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CA8FC1-168F-46D9-9BD7-5601161321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DD97C-0006-413D-A443-4824854611FF}">
      <dgm:prSet phldrT="[Text]" custT="1"/>
      <dgm:spPr/>
      <dgm:t>
        <a:bodyPr/>
        <a:lstStyle/>
        <a:p>
          <a:r>
            <a:rPr lang="en-US" sz="2400" dirty="0" smtClean="0"/>
            <a:t>What is NOS</a:t>
          </a:r>
          <a:r>
            <a:rPr lang="en-US" sz="2400" baseline="30000" dirty="0" smtClean="0"/>
            <a:t>3</a:t>
          </a:r>
          <a:r>
            <a:rPr lang="en-US" sz="2400" baseline="0" dirty="0" smtClean="0"/>
            <a:t>?</a:t>
          </a:r>
          <a:endParaRPr lang="en-US" sz="2400" baseline="0" dirty="0"/>
        </a:p>
      </dgm:t>
    </dgm:pt>
    <dgm:pt modelId="{729CE4FF-F7AB-4EA2-9CB0-FEDE3426AEAB}" type="parTrans" cxnId="{2D5E3482-5D51-456E-BB26-AF88E1EB1772}">
      <dgm:prSet/>
      <dgm:spPr/>
      <dgm:t>
        <a:bodyPr/>
        <a:lstStyle/>
        <a:p>
          <a:endParaRPr lang="en-US" sz="2000"/>
        </a:p>
      </dgm:t>
    </dgm:pt>
    <dgm:pt modelId="{25112120-9AF6-4796-882B-1C46DBA93161}" type="sibTrans" cxnId="{2D5E3482-5D51-456E-BB26-AF88E1EB1772}">
      <dgm:prSet/>
      <dgm:spPr/>
      <dgm:t>
        <a:bodyPr/>
        <a:lstStyle/>
        <a:p>
          <a:endParaRPr lang="en-US" sz="2000"/>
        </a:p>
      </dgm:t>
    </dgm:pt>
    <dgm:pt modelId="{FFF95790-C090-41BC-A15A-B3617ACADA9B}">
      <dgm:prSet phldrT="[Text]" custT="1"/>
      <dgm:spPr/>
      <dgm:t>
        <a:bodyPr/>
        <a:lstStyle/>
        <a:p>
          <a:r>
            <a:rPr lang="en-US" sz="2400" dirty="0" smtClean="0"/>
            <a:t>What is it used for?</a:t>
          </a:r>
          <a:endParaRPr lang="en-US" sz="2400" dirty="0"/>
        </a:p>
      </dgm:t>
    </dgm:pt>
    <dgm:pt modelId="{BC4C663B-03D2-4E7D-B779-C31FA3772838}" type="parTrans" cxnId="{74C526BC-5B91-4AFB-ACF6-4042CE6DA3D2}">
      <dgm:prSet/>
      <dgm:spPr/>
      <dgm:t>
        <a:bodyPr/>
        <a:lstStyle/>
        <a:p>
          <a:endParaRPr lang="en-US" sz="2000"/>
        </a:p>
      </dgm:t>
    </dgm:pt>
    <dgm:pt modelId="{311D76FA-30E5-4291-99CB-0A84521B9508}" type="sibTrans" cxnId="{74C526BC-5B91-4AFB-ACF6-4042CE6DA3D2}">
      <dgm:prSet/>
      <dgm:spPr/>
      <dgm:t>
        <a:bodyPr/>
        <a:lstStyle/>
        <a:p>
          <a:endParaRPr lang="en-US" sz="2000"/>
        </a:p>
      </dgm:t>
    </dgm:pt>
    <dgm:pt modelId="{997F5743-D935-45A3-BBF8-22F522B5E848}">
      <dgm:prSet phldrT="[Text]" custT="1"/>
      <dgm:spPr/>
      <dgm:t>
        <a:bodyPr/>
        <a:lstStyle/>
        <a:p>
          <a:r>
            <a:rPr lang="en-US" sz="2000" dirty="0" smtClean="0"/>
            <a:t>FSW early-development – NOS</a:t>
          </a:r>
          <a:r>
            <a:rPr lang="en-US" sz="2000" baseline="30000" dirty="0" smtClean="0"/>
            <a:t>3</a:t>
          </a:r>
          <a:r>
            <a:rPr lang="en-US" sz="2000" dirty="0" smtClean="0"/>
            <a:t> provides real-world inputs to FSW</a:t>
          </a:r>
          <a:endParaRPr lang="en-US" sz="2000" dirty="0"/>
        </a:p>
      </dgm:t>
    </dgm:pt>
    <dgm:pt modelId="{8790E029-EEBE-4CFE-A5CC-632F9B24024B}" type="parTrans" cxnId="{45B3BE96-7010-4968-817E-1EB2D71BA345}">
      <dgm:prSet/>
      <dgm:spPr/>
      <dgm:t>
        <a:bodyPr/>
        <a:lstStyle/>
        <a:p>
          <a:endParaRPr lang="en-US" sz="2000"/>
        </a:p>
      </dgm:t>
    </dgm:pt>
    <dgm:pt modelId="{3CDACB45-B3CC-4E39-80B0-722EE9E205F4}" type="sibTrans" cxnId="{45B3BE96-7010-4968-817E-1EB2D71BA345}">
      <dgm:prSet/>
      <dgm:spPr/>
      <dgm:t>
        <a:bodyPr/>
        <a:lstStyle/>
        <a:p>
          <a:endParaRPr lang="en-US" sz="2000"/>
        </a:p>
      </dgm:t>
    </dgm:pt>
    <dgm:pt modelId="{7ACC8369-17D6-4BDF-A9DE-512713C0A8D8}">
      <dgm:prSet phldrT="[Text]" custT="1"/>
      <dgm:spPr/>
      <dgm:t>
        <a:bodyPr/>
        <a:lstStyle/>
        <a:p>
          <a:endParaRPr lang="en-US" sz="2000" dirty="0"/>
        </a:p>
      </dgm:t>
    </dgm:pt>
    <dgm:pt modelId="{4193E09C-038D-4E02-9DF6-57B31D0B2D5F}" type="parTrans" cxnId="{0EC9EA7D-712C-45C3-A9DE-4336C49CBC7E}">
      <dgm:prSet/>
      <dgm:spPr/>
      <dgm:t>
        <a:bodyPr/>
        <a:lstStyle/>
        <a:p>
          <a:endParaRPr lang="en-US" sz="2000"/>
        </a:p>
      </dgm:t>
    </dgm:pt>
    <dgm:pt modelId="{EC8862CD-7FE9-482D-ABCB-A2B47B72C887}" type="sibTrans" cxnId="{0EC9EA7D-712C-45C3-A9DE-4336C49CBC7E}">
      <dgm:prSet/>
      <dgm:spPr/>
      <dgm:t>
        <a:bodyPr/>
        <a:lstStyle/>
        <a:p>
          <a:endParaRPr lang="en-US" sz="2000"/>
        </a:p>
      </dgm:t>
    </dgm:pt>
    <dgm:pt modelId="{5C83A4B2-ECC3-410E-8B50-246ABA55D229}">
      <dgm:prSet phldrT="[Text]" custT="1"/>
      <dgm:spPr/>
      <dgm:t>
        <a:bodyPr/>
        <a:lstStyle/>
        <a:p>
          <a:r>
            <a:rPr lang="en-US" sz="2000" dirty="0" smtClean="0"/>
            <a:t>A software test bed for small satellites</a:t>
          </a:r>
          <a:endParaRPr lang="en-US" sz="2000" dirty="0"/>
        </a:p>
      </dgm:t>
    </dgm:pt>
    <dgm:pt modelId="{08174345-2925-407D-8A65-9A95835443CE}" type="parTrans" cxnId="{BC3C896E-F0E7-473B-B7AF-95ADBC5BC4D6}">
      <dgm:prSet/>
      <dgm:spPr/>
      <dgm:t>
        <a:bodyPr/>
        <a:lstStyle/>
        <a:p>
          <a:endParaRPr lang="en-US" sz="2000"/>
        </a:p>
      </dgm:t>
    </dgm:pt>
    <dgm:pt modelId="{06A35AAD-A057-406B-B883-74B95E485B2A}" type="sibTrans" cxnId="{BC3C896E-F0E7-473B-B7AF-95ADBC5BC4D6}">
      <dgm:prSet/>
      <dgm:spPr/>
      <dgm:t>
        <a:bodyPr/>
        <a:lstStyle/>
        <a:p>
          <a:endParaRPr lang="en-US" sz="2000"/>
        </a:p>
      </dgm:t>
    </dgm:pt>
    <dgm:pt modelId="{8F4CAB16-DD54-43AC-94F3-E26A1B64B8B6}">
      <dgm:prSet phldrT="[Text]" custT="1"/>
      <dgm:spPr/>
      <dgm:t>
        <a:bodyPr/>
        <a:lstStyle/>
        <a:p>
          <a:r>
            <a:rPr lang="en-US" sz="2000" dirty="0" smtClean="0"/>
            <a:t>Easily-interfaces to </a:t>
          </a:r>
          <a:r>
            <a:rPr lang="en-US" sz="2000" dirty="0" err="1" smtClean="0"/>
            <a:t>cFS</a:t>
          </a:r>
          <a:r>
            <a:rPr lang="en-US" sz="2000" dirty="0" smtClean="0"/>
            <a:t> FSW, but </a:t>
          </a:r>
          <a:r>
            <a:rPr lang="en-US" sz="2000" dirty="0" err="1" smtClean="0"/>
            <a:t>cFS</a:t>
          </a:r>
          <a:r>
            <a:rPr lang="en-US" sz="2000" dirty="0" smtClean="0"/>
            <a:t> not required</a:t>
          </a:r>
          <a:endParaRPr lang="en-US" sz="2000" dirty="0"/>
        </a:p>
      </dgm:t>
    </dgm:pt>
    <dgm:pt modelId="{832C3252-2B0F-437E-B8BF-87E43B692107}" type="parTrans" cxnId="{1B72A4A0-BA9D-4391-A398-1D8860F75C81}">
      <dgm:prSet/>
      <dgm:spPr/>
      <dgm:t>
        <a:bodyPr/>
        <a:lstStyle/>
        <a:p>
          <a:endParaRPr lang="en-US" sz="2000"/>
        </a:p>
      </dgm:t>
    </dgm:pt>
    <dgm:pt modelId="{13B1D042-10EF-41B6-8D7A-B769B36C8424}" type="sibTrans" cxnId="{1B72A4A0-BA9D-4391-A398-1D8860F75C81}">
      <dgm:prSet/>
      <dgm:spPr/>
      <dgm:t>
        <a:bodyPr/>
        <a:lstStyle/>
        <a:p>
          <a:endParaRPr lang="en-US" sz="2000"/>
        </a:p>
      </dgm:t>
    </dgm:pt>
    <dgm:pt modelId="{5B2F74E1-3166-45EB-9B5E-D79ACC2CD915}">
      <dgm:prSet phldrT="[Text]" custT="1"/>
      <dgm:spPr/>
      <dgm:t>
        <a:bodyPr/>
        <a:lstStyle/>
        <a:p>
          <a:endParaRPr lang="en-US" sz="2000" dirty="0"/>
        </a:p>
      </dgm:t>
    </dgm:pt>
    <dgm:pt modelId="{0FBA4FB6-65CD-4F68-9638-00F1DAC3E8C7}" type="parTrans" cxnId="{A5BEA3A7-3358-4BAE-80FD-92096F47B2E5}">
      <dgm:prSet/>
      <dgm:spPr/>
      <dgm:t>
        <a:bodyPr/>
        <a:lstStyle/>
        <a:p>
          <a:endParaRPr lang="en-US" sz="2000"/>
        </a:p>
      </dgm:t>
    </dgm:pt>
    <dgm:pt modelId="{B08B0C4A-4AD4-4353-8A61-029E33C7BBDD}" type="sibTrans" cxnId="{A5BEA3A7-3358-4BAE-80FD-92096F47B2E5}">
      <dgm:prSet/>
      <dgm:spPr/>
      <dgm:t>
        <a:bodyPr/>
        <a:lstStyle/>
        <a:p>
          <a:endParaRPr lang="en-US" sz="2000"/>
        </a:p>
      </dgm:t>
    </dgm:pt>
    <dgm:pt modelId="{D8A94C07-2478-4ABA-903E-9CFD3E3DCCD7}">
      <dgm:prSet phldrT="[Text]" custT="1"/>
      <dgm:spPr/>
      <dgm:t>
        <a:bodyPr/>
        <a:lstStyle/>
        <a:p>
          <a:r>
            <a:rPr lang="en-US" sz="2000" dirty="0" smtClean="0"/>
            <a:t>Based upon STF-1 hardware, but sufficiently generic</a:t>
          </a:r>
          <a:endParaRPr lang="en-US" sz="2000" dirty="0"/>
        </a:p>
      </dgm:t>
    </dgm:pt>
    <dgm:pt modelId="{319CA19D-7DCD-4E8E-83FD-4FAFA0F49D74}" type="parTrans" cxnId="{D85F1B8E-1DD9-42F4-B6BC-CCF0566059F2}">
      <dgm:prSet/>
      <dgm:spPr/>
      <dgm:t>
        <a:bodyPr/>
        <a:lstStyle/>
        <a:p>
          <a:endParaRPr lang="en-US" sz="2000"/>
        </a:p>
      </dgm:t>
    </dgm:pt>
    <dgm:pt modelId="{615882B1-9AA0-4F19-BBAB-94EB10BBF30B}" type="sibTrans" cxnId="{D85F1B8E-1DD9-42F4-B6BC-CCF0566059F2}">
      <dgm:prSet/>
      <dgm:spPr/>
      <dgm:t>
        <a:bodyPr/>
        <a:lstStyle/>
        <a:p>
          <a:endParaRPr lang="en-US" sz="2000"/>
        </a:p>
      </dgm:t>
    </dgm:pt>
    <dgm:pt modelId="{F4A034E3-68B0-40ED-9F95-441502F334FB}">
      <dgm:prSet phldrT="[Text]" custT="1"/>
      <dgm:spPr/>
      <dgm:t>
        <a:bodyPr/>
        <a:lstStyle/>
        <a:p>
          <a:r>
            <a:rPr lang="en-US" sz="2000" dirty="0" smtClean="0"/>
            <a:t>FSW V&amp;V – Testing FSW, invalid inputs, behavior, stress conditions</a:t>
          </a:r>
          <a:endParaRPr lang="en-US" sz="2000" dirty="0"/>
        </a:p>
      </dgm:t>
    </dgm:pt>
    <dgm:pt modelId="{1B7582F5-9062-4B8F-A628-5DDEFF0E68F9}" type="parTrans" cxnId="{1E74CC78-846B-4723-9EB0-DFCA715E61B4}">
      <dgm:prSet/>
      <dgm:spPr/>
      <dgm:t>
        <a:bodyPr/>
        <a:lstStyle/>
        <a:p>
          <a:endParaRPr lang="en-US" sz="2000"/>
        </a:p>
      </dgm:t>
    </dgm:pt>
    <dgm:pt modelId="{CF92DF5E-22EB-42D1-9C3F-FDCE3D8DDE20}" type="sibTrans" cxnId="{1E74CC78-846B-4723-9EB0-DFCA715E61B4}">
      <dgm:prSet/>
      <dgm:spPr/>
      <dgm:t>
        <a:bodyPr/>
        <a:lstStyle/>
        <a:p>
          <a:endParaRPr lang="en-US" sz="2000"/>
        </a:p>
      </dgm:t>
    </dgm:pt>
    <dgm:pt modelId="{70595E93-4A1A-4CE5-A22B-60E51F4AE4C6}">
      <dgm:prSet phldrT="[Text]" custT="1"/>
      <dgm:spPr/>
      <dgm:t>
        <a:bodyPr/>
        <a:lstStyle/>
        <a:p>
          <a:r>
            <a:rPr lang="en-US" sz="2000" dirty="0" smtClean="0"/>
            <a:t>FSW Integration – Used for early-app development and payload team integration</a:t>
          </a:r>
          <a:endParaRPr lang="en-US" sz="2000" dirty="0"/>
        </a:p>
      </dgm:t>
    </dgm:pt>
    <dgm:pt modelId="{C0877805-60AE-4B6C-AB80-71FC8B2AA53C}" type="parTrans" cxnId="{80373BA6-6FF9-482B-845D-8EC234EA1F5F}">
      <dgm:prSet/>
      <dgm:spPr/>
      <dgm:t>
        <a:bodyPr/>
        <a:lstStyle/>
        <a:p>
          <a:endParaRPr lang="en-US" sz="2000"/>
        </a:p>
      </dgm:t>
    </dgm:pt>
    <dgm:pt modelId="{B015FDB8-7927-41A7-87E8-A52C0758B587}" type="sibTrans" cxnId="{80373BA6-6FF9-482B-845D-8EC234EA1F5F}">
      <dgm:prSet/>
      <dgm:spPr/>
      <dgm:t>
        <a:bodyPr/>
        <a:lstStyle/>
        <a:p>
          <a:endParaRPr lang="en-US" sz="2000"/>
        </a:p>
      </dgm:t>
    </dgm:pt>
    <dgm:pt modelId="{518EB56D-0880-41C0-8CBB-9DB52DC802E1}">
      <dgm:prSet phldrT="[Text]" custT="1"/>
      <dgm:spPr/>
      <dgm:t>
        <a:bodyPr/>
        <a:lstStyle/>
        <a:p>
          <a:r>
            <a:rPr lang="en-US" sz="2000" dirty="0" smtClean="0"/>
            <a:t>Mission Planning – Example: power analysis</a:t>
          </a:r>
          <a:endParaRPr lang="en-US" sz="2000" dirty="0"/>
        </a:p>
      </dgm:t>
    </dgm:pt>
    <dgm:pt modelId="{B8164093-FF99-442C-A879-03428AF8F9AE}" type="parTrans" cxnId="{28A83794-75B2-4C41-BD13-2036ADF5A97C}">
      <dgm:prSet/>
      <dgm:spPr/>
      <dgm:t>
        <a:bodyPr/>
        <a:lstStyle/>
        <a:p>
          <a:endParaRPr lang="en-US" sz="2000"/>
        </a:p>
      </dgm:t>
    </dgm:pt>
    <dgm:pt modelId="{16B5AA3A-E0E5-4365-A181-C03175100440}" type="sibTrans" cxnId="{28A83794-75B2-4C41-BD13-2036ADF5A97C}">
      <dgm:prSet/>
      <dgm:spPr/>
      <dgm:t>
        <a:bodyPr/>
        <a:lstStyle/>
        <a:p>
          <a:endParaRPr lang="en-US" sz="2000"/>
        </a:p>
      </dgm:t>
    </dgm:pt>
    <dgm:pt modelId="{23F7005A-DDC3-4BD8-AA48-416EDDED7AD4}">
      <dgm:prSet phldrT="[Text]" custT="1"/>
      <dgm:spPr/>
      <dgm:t>
        <a:bodyPr/>
        <a:lstStyle/>
        <a:p>
          <a:endParaRPr lang="en-US" sz="2000" dirty="0"/>
        </a:p>
      </dgm:t>
    </dgm:pt>
    <dgm:pt modelId="{E03779B5-C7E3-41BA-9F3E-68799268910B}" type="parTrans" cxnId="{982E0390-F063-44C4-9C41-A82FDCFD46C3}">
      <dgm:prSet/>
      <dgm:spPr/>
      <dgm:t>
        <a:bodyPr/>
        <a:lstStyle/>
        <a:p>
          <a:endParaRPr lang="en-US" sz="2000"/>
        </a:p>
      </dgm:t>
    </dgm:pt>
    <dgm:pt modelId="{1B5389BF-80FD-421E-9B7C-09333F976436}" type="sibTrans" cxnId="{982E0390-F063-44C4-9C41-A82FDCFD46C3}">
      <dgm:prSet/>
      <dgm:spPr/>
      <dgm:t>
        <a:bodyPr/>
        <a:lstStyle/>
        <a:p>
          <a:endParaRPr lang="en-US" sz="2000"/>
        </a:p>
      </dgm:t>
    </dgm:pt>
    <dgm:pt modelId="{852A2AB0-99E2-46C8-B5B0-C97EE2829E0A}">
      <dgm:prSet phldrT="[Text]" custT="1"/>
      <dgm:spPr/>
      <dgm:t>
        <a:bodyPr/>
        <a:lstStyle/>
        <a:p>
          <a:r>
            <a:rPr lang="en-US" sz="2000" dirty="0" smtClean="0"/>
            <a:t>Currently open-loop, closed loop planned</a:t>
          </a:r>
          <a:endParaRPr lang="en-US" sz="2000" dirty="0"/>
        </a:p>
      </dgm:t>
    </dgm:pt>
    <dgm:pt modelId="{4097E91F-FF05-4DFC-A400-D3F5CF6A5B32}" type="parTrans" cxnId="{15371E8A-00A6-4153-BC38-DB36B2C91ECF}">
      <dgm:prSet/>
      <dgm:spPr/>
      <dgm:t>
        <a:bodyPr/>
        <a:lstStyle/>
        <a:p>
          <a:endParaRPr lang="en-US"/>
        </a:p>
      </dgm:t>
    </dgm:pt>
    <dgm:pt modelId="{32D974EB-A34E-4657-8B2D-088F630EBD9B}" type="sibTrans" cxnId="{15371E8A-00A6-4153-BC38-DB36B2C91ECF}">
      <dgm:prSet/>
      <dgm:spPr/>
      <dgm:t>
        <a:bodyPr/>
        <a:lstStyle/>
        <a:p>
          <a:endParaRPr lang="en-US"/>
        </a:p>
      </dgm:t>
    </dgm:pt>
    <dgm:pt modelId="{FE50C033-D8D8-4472-BCAD-E8BBB921E929}">
      <dgm:prSet phldrT="[Text]" custT="1"/>
      <dgm:spPr/>
      <dgm:t>
        <a:bodyPr/>
        <a:lstStyle/>
        <a:p>
          <a:r>
            <a:rPr lang="en-US" sz="2000" dirty="0" smtClean="0"/>
            <a:t>Openly distributed solution Ready-to-Run (RTR) – Looking for Users!</a:t>
          </a:r>
          <a:endParaRPr lang="en-US" sz="2000" dirty="0"/>
        </a:p>
      </dgm:t>
    </dgm:pt>
    <dgm:pt modelId="{CE123202-6585-49CD-B6B8-2D1C12674C99}" type="parTrans" cxnId="{5F35B824-E7C8-48F0-9B91-AEEC66AFB040}">
      <dgm:prSet/>
      <dgm:spPr/>
      <dgm:t>
        <a:bodyPr/>
        <a:lstStyle/>
        <a:p>
          <a:endParaRPr lang="en-US"/>
        </a:p>
      </dgm:t>
    </dgm:pt>
    <dgm:pt modelId="{7E3A6F3E-6864-4E23-A2C4-F49207419C03}" type="sibTrans" cxnId="{5F35B824-E7C8-48F0-9B91-AEEC66AFB040}">
      <dgm:prSet/>
      <dgm:spPr/>
      <dgm:t>
        <a:bodyPr/>
        <a:lstStyle/>
        <a:p>
          <a:endParaRPr lang="en-US"/>
        </a:p>
      </dgm:t>
    </dgm:pt>
    <dgm:pt modelId="{FAF2FAB1-9873-428A-8D61-C5AB12198EB8}">
      <dgm:prSet phldrT="[Text]" custT="1"/>
      <dgm:spPr/>
      <dgm:t>
        <a:bodyPr/>
        <a:lstStyle/>
        <a:p>
          <a:endParaRPr lang="en-US" sz="2000" dirty="0"/>
        </a:p>
      </dgm:t>
    </dgm:pt>
    <dgm:pt modelId="{F29BF9C3-4ED2-47C7-AA3A-8D31F72079DD}" type="parTrans" cxnId="{3F56F2A4-8A06-4554-AE58-9BBE7DD01D8A}">
      <dgm:prSet/>
      <dgm:spPr/>
      <dgm:t>
        <a:bodyPr/>
        <a:lstStyle/>
        <a:p>
          <a:endParaRPr lang="en-US"/>
        </a:p>
      </dgm:t>
    </dgm:pt>
    <dgm:pt modelId="{F8DF6265-02CE-40C5-BEB4-8A7CF75B8F68}" type="sibTrans" cxnId="{3F56F2A4-8A06-4554-AE58-9BBE7DD01D8A}">
      <dgm:prSet/>
      <dgm:spPr/>
      <dgm:t>
        <a:bodyPr/>
        <a:lstStyle/>
        <a:p>
          <a:endParaRPr lang="en-US"/>
        </a:p>
      </dgm:t>
    </dgm:pt>
    <dgm:pt modelId="{A1CFA3B4-D704-425B-A81A-76CF85C02A04}">
      <dgm:prSet phldrT="[Text]" custT="1"/>
      <dgm:spPr/>
      <dgm:t>
        <a:bodyPr/>
        <a:lstStyle/>
        <a:p>
          <a:r>
            <a:rPr lang="en-US" sz="2000" dirty="0" smtClean="0"/>
            <a:t>A collection of Linux executable and libraries</a:t>
          </a:r>
          <a:endParaRPr lang="en-US" sz="2000" dirty="0"/>
        </a:p>
      </dgm:t>
    </dgm:pt>
    <dgm:pt modelId="{ED03569B-52C8-49A0-AD95-D8E234EF34B7}" type="parTrans" cxnId="{BE60DB73-7006-4973-A590-675E7C2F958D}">
      <dgm:prSet/>
      <dgm:spPr/>
      <dgm:t>
        <a:bodyPr/>
        <a:lstStyle/>
        <a:p>
          <a:endParaRPr lang="en-US"/>
        </a:p>
      </dgm:t>
    </dgm:pt>
    <dgm:pt modelId="{F26267D1-D265-4EA5-BF1A-F5907495E45C}" type="sibTrans" cxnId="{BE60DB73-7006-4973-A590-675E7C2F958D}">
      <dgm:prSet/>
      <dgm:spPr/>
      <dgm:t>
        <a:bodyPr/>
        <a:lstStyle/>
        <a:p>
          <a:endParaRPr lang="en-US"/>
        </a:p>
      </dgm:t>
    </dgm:pt>
    <dgm:pt modelId="{F179EA1B-D297-4F84-A3E9-F4CFCA757D2A}">
      <dgm:prSet phldrT="[Text]" custT="1"/>
      <dgm:spPr/>
      <dgm:t>
        <a:bodyPr/>
        <a:lstStyle/>
        <a:p>
          <a:endParaRPr lang="en-US" sz="2000" dirty="0"/>
        </a:p>
      </dgm:t>
    </dgm:pt>
    <dgm:pt modelId="{906FA1A9-B522-4224-ADE0-3B5F99444223}" type="parTrans" cxnId="{E79202BC-6BF1-4217-82D9-C4D55B5A208B}">
      <dgm:prSet/>
      <dgm:spPr/>
      <dgm:t>
        <a:bodyPr/>
        <a:lstStyle/>
        <a:p>
          <a:endParaRPr lang="en-US"/>
        </a:p>
      </dgm:t>
    </dgm:pt>
    <dgm:pt modelId="{41C89A6E-9AC4-473E-9AFD-B6D709510AD6}" type="sibTrans" cxnId="{E79202BC-6BF1-4217-82D9-C4D55B5A208B}">
      <dgm:prSet/>
      <dgm:spPr/>
      <dgm:t>
        <a:bodyPr/>
        <a:lstStyle/>
        <a:p>
          <a:endParaRPr lang="en-US"/>
        </a:p>
      </dgm:t>
    </dgm:pt>
    <dgm:pt modelId="{AE4E7516-EE47-480F-89E6-9BCA2B139186}" type="pres">
      <dgm:prSet presAssocID="{BDCA8FC1-168F-46D9-9BD7-5601161321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FA0BE-7689-4766-8DBA-050700AFDFA4}" type="pres">
      <dgm:prSet presAssocID="{F26DD97C-0006-413D-A443-4824854611F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F0145-8122-485B-A1BF-0F5CC85E1618}" type="pres">
      <dgm:prSet presAssocID="{F26DD97C-0006-413D-A443-4824854611F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E2094-2686-40E1-B2C1-24D186D41BD4}" type="pres">
      <dgm:prSet presAssocID="{FFF95790-C090-41BC-A15A-B3617ACADA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07DB8-772D-439B-B77F-C2507817551E}" type="pres">
      <dgm:prSet presAssocID="{FFF95790-C090-41BC-A15A-B3617ACADA9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B2C3E-948C-4B4D-9DBB-B20F1C6A7139}" type="presOf" srcId="{F179EA1B-D297-4F84-A3E9-F4CFCA757D2A}" destId="{A84F0145-8122-485B-A1BF-0F5CC85E1618}" srcOrd="0" destOrd="6" presId="urn:microsoft.com/office/officeart/2005/8/layout/vList2"/>
    <dgm:cxn modelId="{15371E8A-00A6-4153-BC38-DB36B2C91ECF}" srcId="{F26DD97C-0006-413D-A443-4824854611FF}" destId="{852A2AB0-99E2-46C8-B5B0-C97EE2829E0A}" srcOrd="3" destOrd="0" parTransId="{4097E91F-FF05-4DFC-A400-D3F5CF6A5B32}" sibTransId="{32D974EB-A34E-4657-8B2D-088F630EBD9B}"/>
    <dgm:cxn modelId="{14DFCF9C-07B4-40C7-9F5C-28384EEC3268}" type="presOf" srcId="{5B2F74E1-3166-45EB-9B5E-D79ACC2CD915}" destId="{BD307DB8-772D-439B-B77F-C2507817551E}" srcOrd="0" destOrd="5" presId="urn:microsoft.com/office/officeart/2005/8/layout/vList2"/>
    <dgm:cxn modelId="{59ABC525-549B-479B-B8DB-1D4C9AFF5694}" type="presOf" srcId="{997F5743-D935-45A3-BBF8-22F522B5E848}" destId="{BD307DB8-772D-439B-B77F-C2507817551E}" srcOrd="0" destOrd="0" presId="urn:microsoft.com/office/officeart/2005/8/layout/vList2"/>
    <dgm:cxn modelId="{BE60DB73-7006-4973-A590-675E7C2F958D}" srcId="{F26DD97C-0006-413D-A443-4824854611FF}" destId="{A1CFA3B4-D704-425B-A81A-76CF85C02A04}" srcOrd="5" destOrd="0" parTransId="{ED03569B-52C8-49A0-AD95-D8E234EF34B7}" sibTransId="{F26267D1-D265-4EA5-BF1A-F5907495E45C}"/>
    <dgm:cxn modelId="{28A83794-75B2-4C41-BD13-2036ADF5A97C}" srcId="{FFF95790-C090-41BC-A15A-B3617ACADA9B}" destId="{518EB56D-0880-41C0-8CBB-9DB52DC802E1}" srcOrd="3" destOrd="0" parTransId="{B8164093-FF99-442C-A879-03428AF8F9AE}" sibTransId="{16B5AA3A-E0E5-4365-A181-C03175100440}"/>
    <dgm:cxn modelId="{0EC9EA7D-712C-45C3-A9DE-4336C49CBC7E}" srcId="{F26DD97C-0006-413D-A443-4824854611FF}" destId="{7ACC8369-17D6-4BDF-A9DE-512713C0A8D8}" srcOrd="8" destOrd="0" parTransId="{4193E09C-038D-4E02-9DF6-57B31D0B2D5F}" sibTransId="{EC8862CD-7FE9-482D-ABCB-A2B47B72C887}"/>
    <dgm:cxn modelId="{4FCB2298-9819-4EB7-9E43-D801E361E341}" type="presOf" srcId="{F26DD97C-0006-413D-A443-4824854611FF}" destId="{02CFA0BE-7689-4766-8DBA-050700AFDFA4}" srcOrd="0" destOrd="0" presId="urn:microsoft.com/office/officeart/2005/8/layout/vList2"/>
    <dgm:cxn modelId="{EC8F0022-EC21-411E-BBAC-798253BBFBFC}" type="presOf" srcId="{D8A94C07-2478-4ABA-903E-9CFD3E3DCCD7}" destId="{A84F0145-8122-485B-A1BF-0F5CC85E1618}" srcOrd="0" destOrd="1" presId="urn:microsoft.com/office/officeart/2005/8/layout/vList2"/>
    <dgm:cxn modelId="{982E0390-F063-44C4-9C41-A82FDCFD46C3}" srcId="{FFF95790-C090-41BC-A15A-B3617ACADA9B}" destId="{23F7005A-DDC3-4BD8-AA48-416EDDED7AD4}" srcOrd="4" destOrd="0" parTransId="{E03779B5-C7E3-41BA-9F3E-68799268910B}" sibTransId="{1B5389BF-80FD-421E-9B7C-09333F976436}"/>
    <dgm:cxn modelId="{9621A54D-3F96-42E3-A267-7B9B14211687}" type="presOf" srcId="{5C83A4B2-ECC3-410E-8B50-246ABA55D229}" destId="{A84F0145-8122-485B-A1BF-0F5CC85E1618}" srcOrd="0" destOrd="0" presId="urn:microsoft.com/office/officeart/2005/8/layout/vList2"/>
    <dgm:cxn modelId="{A5BEA3A7-3358-4BAE-80FD-92096F47B2E5}" srcId="{FFF95790-C090-41BC-A15A-B3617ACADA9B}" destId="{5B2F74E1-3166-45EB-9B5E-D79ACC2CD915}" srcOrd="5" destOrd="0" parTransId="{0FBA4FB6-65CD-4F68-9638-00F1DAC3E8C7}" sibTransId="{B08B0C4A-4AD4-4353-8A61-029E33C7BBDD}"/>
    <dgm:cxn modelId="{D8E62752-F62B-403C-990B-D042C70BC80E}" type="presOf" srcId="{7ACC8369-17D6-4BDF-A9DE-512713C0A8D8}" destId="{A84F0145-8122-485B-A1BF-0F5CC85E1618}" srcOrd="0" destOrd="8" presId="urn:microsoft.com/office/officeart/2005/8/layout/vList2"/>
    <dgm:cxn modelId="{1A3E7E60-497D-42B2-B2FA-1DCB0E1E9F49}" type="presOf" srcId="{8F4CAB16-DD54-43AC-94F3-E26A1B64B8B6}" destId="{A84F0145-8122-485B-A1BF-0F5CC85E1618}" srcOrd="0" destOrd="2" presId="urn:microsoft.com/office/officeart/2005/8/layout/vList2"/>
    <dgm:cxn modelId="{74C526BC-5B91-4AFB-ACF6-4042CE6DA3D2}" srcId="{BDCA8FC1-168F-46D9-9BD7-560116132113}" destId="{FFF95790-C090-41BC-A15A-B3617ACADA9B}" srcOrd="1" destOrd="0" parTransId="{BC4C663B-03D2-4E7D-B779-C31FA3772838}" sibTransId="{311D76FA-30E5-4291-99CB-0A84521B9508}"/>
    <dgm:cxn modelId="{47F77935-BD5B-4A73-AA38-E910774F3196}" type="presOf" srcId="{23F7005A-DDC3-4BD8-AA48-416EDDED7AD4}" destId="{BD307DB8-772D-439B-B77F-C2507817551E}" srcOrd="0" destOrd="4" presId="urn:microsoft.com/office/officeart/2005/8/layout/vList2"/>
    <dgm:cxn modelId="{80373BA6-6FF9-482B-845D-8EC234EA1F5F}" srcId="{FFF95790-C090-41BC-A15A-B3617ACADA9B}" destId="{70595E93-4A1A-4CE5-A22B-60E51F4AE4C6}" srcOrd="2" destOrd="0" parTransId="{C0877805-60AE-4B6C-AB80-71FC8B2AA53C}" sibTransId="{B015FDB8-7927-41A7-87E8-A52C0758B587}"/>
    <dgm:cxn modelId="{45B3BE96-7010-4968-817E-1EB2D71BA345}" srcId="{FFF95790-C090-41BC-A15A-B3617ACADA9B}" destId="{997F5743-D935-45A3-BBF8-22F522B5E848}" srcOrd="0" destOrd="0" parTransId="{8790E029-EEBE-4CFE-A5CC-632F9B24024B}" sibTransId="{3CDACB45-B3CC-4E39-80B0-722EE9E205F4}"/>
    <dgm:cxn modelId="{1E74CC78-846B-4723-9EB0-DFCA715E61B4}" srcId="{FFF95790-C090-41BC-A15A-B3617ACADA9B}" destId="{F4A034E3-68B0-40ED-9F95-441502F334FB}" srcOrd="1" destOrd="0" parTransId="{1B7582F5-9062-4B8F-A628-5DDEFF0E68F9}" sibTransId="{CF92DF5E-22EB-42D1-9C3F-FDCE3D8DDE20}"/>
    <dgm:cxn modelId="{5F35B824-E7C8-48F0-9B91-AEEC66AFB040}" srcId="{F26DD97C-0006-413D-A443-4824854611FF}" destId="{FE50C033-D8D8-4472-BCAD-E8BBB921E929}" srcOrd="4" destOrd="0" parTransId="{CE123202-6585-49CD-B6B8-2D1C12674C99}" sibTransId="{7E3A6F3E-6864-4E23-A2C4-F49207419C03}"/>
    <dgm:cxn modelId="{73FE1B46-ADC9-44B6-B209-AD3F7C4201B7}" type="presOf" srcId="{852A2AB0-99E2-46C8-B5B0-C97EE2829E0A}" destId="{A84F0145-8122-485B-A1BF-0F5CC85E1618}" srcOrd="0" destOrd="3" presId="urn:microsoft.com/office/officeart/2005/8/layout/vList2"/>
    <dgm:cxn modelId="{1B72A4A0-BA9D-4391-A398-1D8860F75C81}" srcId="{F26DD97C-0006-413D-A443-4824854611FF}" destId="{8F4CAB16-DD54-43AC-94F3-E26A1B64B8B6}" srcOrd="2" destOrd="0" parTransId="{832C3252-2B0F-437E-B8BF-87E43B692107}" sibTransId="{13B1D042-10EF-41B6-8D7A-B769B36C8424}"/>
    <dgm:cxn modelId="{030EDFB9-E125-49CD-BF70-D526529B1A22}" type="presOf" srcId="{FE50C033-D8D8-4472-BCAD-E8BBB921E929}" destId="{A84F0145-8122-485B-A1BF-0F5CC85E1618}" srcOrd="0" destOrd="4" presId="urn:microsoft.com/office/officeart/2005/8/layout/vList2"/>
    <dgm:cxn modelId="{D85F1B8E-1DD9-42F4-B6BC-CCF0566059F2}" srcId="{F26DD97C-0006-413D-A443-4824854611FF}" destId="{D8A94C07-2478-4ABA-903E-9CFD3E3DCCD7}" srcOrd="1" destOrd="0" parTransId="{319CA19D-7DCD-4E8E-83FD-4FAFA0F49D74}" sibTransId="{615882B1-9AA0-4F19-BBAB-94EB10BBF30B}"/>
    <dgm:cxn modelId="{370BD9D7-9AFD-46A8-AE7A-4BA6850D9CCE}" type="presOf" srcId="{518EB56D-0880-41C0-8CBB-9DB52DC802E1}" destId="{BD307DB8-772D-439B-B77F-C2507817551E}" srcOrd="0" destOrd="3" presId="urn:microsoft.com/office/officeart/2005/8/layout/vList2"/>
    <dgm:cxn modelId="{300AF27F-3D70-4A29-A09A-0C0186A01E61}" type="presOf" srcId="{F4A034E3-68B0-40ED-9F95-441502F334FB}" destId="{BD307DB8-772D-439B-B77F-C2507817551E}" srcOrd="0" destOrd="1" presId="urn:microsoft.com/office/officeart/2005/8/layout/vList2"/>
    <dgm:cxn modelId="{BC3C896E-F0E7-473B-B7AF-95ADBC5BC4D6}" srcId="{F26DD97C-0006-413D-A443-4824854611FF}" destId="{5C83A4B2-ECC3-410E-8B50-246ABA55D229}" srcOrd="0" destOrd="0" parTransId="{08174345-2925-407D-8A65-9A95835443CE}" sibTransId="{06A35AAD-A057-406B-B883-74B95E485B2A}"/>
    <dgm:cxn modelId="{05835E53-8EF3-4C3F-88CC-5037FD191B4A}" type="presOf" srcId="{FAF2FAB1-9873-428A-8D61-C5AB12198EB8}" destId="{A84F0145-8122-485B-A1BF-0F5CC85E1618}" srcOrd="0" destOrd="7" presId="urn:microsoft.com/office/officeart/2005/8/layout/vList2"/>
    <dgm:cxn modelId="{2C5A24E5-28F8-4DB2-BB95-0BCE122271FA}" type="presOf" srcId="{70595E93-4A1A-4CE5-A22B-60E51F4AE4C6}" destId="{BD307DB8-772D-439B-B77F-C2507817551E}" srcOrd="0" destOrd="2" presId="urn:microsoft.com/office/officeart/2005/8/layout/vList2"/>
    <dgm:cxn modelId="{3F56F2A4-8A06-4554-AE58-9BBE7DD01D8A}" srcId="{F26DD97C-0006-413D-A443-4824854611FF}" destId="{FAF2FAB1-9873-428A-8D61-C5AB12198EB8}" srcOrd="7" destOrd="0" parTransId="{F29BF9C3-4ED2-47C7-AA3A-8D31F72079DD}" sibTransId="{F8DF6265-02CE-40C5-BEB4-8A7CF75B8F68}"/>
    <dgm:cxn modelId="{C339E770-303B-4EEA-BCF7-F86482D7C1C3}" type="presOf" srcId="{BDCA8FC1-168F-46D9-9BD7-560116132113}" destId="{AE4E7516-EE47-480F-89E6-9BCA2B139186}" srcOrd="0" destOrd="0" presId="urn:microsoft.com/office/officeart/2005/8/layout/vList2"/>
    <dgm:cxn modelId="{E79202BC-6BF1-4217-82D9-C4D55B5A208B}" srcId="{F26DD97C-0006-413D-A443-4824854611FF}" destId="{F179EA1B-D297-4F84-A3E9-F4CFCA757D2A}" srcOrd="6" destOrd="0" parTransId="{906FA1A9-B522-4224-ADE0-3B5F99444223}" sibTransId="{41C89A6E-9AC4-473E-9AFD-B6D709510AD6}"/>
    <dgm:cxn modelId="{A3090E83-AD34-4E9E-9265-D8064B32F313}" type="presOf" srcId="{A1CFA3B4-D704-425B-A81A-76CF85C02A04}" destId="{A84F0145-8122-485B-A1BF-0F5CC85E1618}" srcOrd="0" destOrd="5" presId="urn:microsoft.com/office/officeart/2005/8/layout/vList2"/>
    <dgm:cxn modelId="{B1CC4D6A-8967-4DC6-BF74-DFF29F79D344}" type="presOf" srcId="{FFF95790-C090-41BC-A15A-B3617ACADA9B}" destId="{4ACE2094-2686-40E1-B2C1-24D186D41BD4}" srcOrd="0" destOrd="0" presId="urn:microsoft.com/office/officeart/2005/8/layout/vList2"/>
    <dgm:cxn modelId="{2D5E3482-5D51-456E-BB26-AF88E1EB1772}" srcId="{BDCA8FC1-168F-46D9-9BD7-560116132113}" destId="{F26DD97C-0006-413D-A443-4824854611FF}" srcOrd="0" destOrd="0" parTransId="{729CE4FF-F7AB-4EA2-9CB0-FEDE3426AEAB}" sibTransId="{25112120-9AF6-4796-882B-1C46DBA93161}"/>
    <dgm:cxn modelId="{309821B0-6566-44BB-94BF-D774E9BAE39D}" type="presParOf" srcId="{AE4E7516-EE47-480F-89E6-9BCA2B139186}" destId="{02CFA0BE-7689-4766-8DBA-050700AFDFA4}" srcOrd="0" destOrd="0" presId="urn:microsoft.com/office/officeart/2005/8/layout/vList2"/>
    <dgm:cxn modelId="{FBFB207B-09B8-41CC-8F12-557150268F1D}" type="presParOf" srcId="{AE4E7516-EE47-480F-89E6-9BCA2B139186}" destId="{A84F0145-8122-485B-A1BF-0F5CC85E1618}" srcOrd="1" destOrd="0" presId="urn:microsoft.com/office/officeart/2005/8/layout/vList2"/>
    <dgm:cxn modelId="{94A6C938-E075-4FF1-8E8E-C430D6947118}" type="presParOf" srcId="{AE4E7516-EE47-480F-89E6-9BCA2B139186}" destId="{4ACE2094-2686-40E1-B2C1-24D186D41BD4}" srcOrd="2" destOrd="0" presId="urn:microsoft.com/office/officeart/2005/8/layout/vList2"/>
    <dgm:cxn modelId="{77C74C8C-E488-4AB0-B506-555364E05F3B}" type="presParOf" srcId="{AE4E7516-EE47-480F-89E6-9BCA2B139186}" destId="{BD307DB8-772D-439B-B77F-C2507817551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CA8FC1-168F-46D9-9BD7-5601161321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DD97C-0006-413D-A443-4824854611FF}">
      <dgm:prSet phldrT="[Text]" custT="1"/>
      <dgm:spPr/>
      <dgm:t>
        <a:bodyPr/>
        <a:lstStyle/>
        <a:p>
          <a:r>
            <a:rPr lang="en-US" sz="2400" dirty="0" smtClean="0"/>
            <a:t>Leverage ITC virtual deployment technologies</a:t>
          </a:r>
          <a:endParaRPr lang="en-US" sz="2400" baseline="0" dirty="0"/>
        </a:p>
      </dgm:t>
    </dgm:pt>
    <dgm:pt modelId="{729CE4FF-F7AB-4EA2-9CB0-FEDE3426AEAB}" type="parTrans" cxnId="{2D5E3482-5D51-456E-BB26-AF88E1EB1772}">
      <dgm:prSet/>
      <dgm:spPr/>
      <dgm:t>
        <a:bodyPr/>
        <a:lstStyle/>
        <a:p>
          <a:endParaRPr lang="en-US" sz="2000"/>
        </a:p>
      </dgm:t>
    </dgm:pt>
    <dgm:pt modelId="{25112120-9AF6-4796-882B-1C46DBA93161}" type="sibTrans" cxnId="{2D5E3482-5D51-456E-BB26-AF88E1EB1772}">
      <dgm:prSet/>
      <dgm:spPr/>
      <dgm:t>
        <a:bodyPr/>
        <a:lstStyle/>
        <a:p>
          <a:endParaRPr lang="en-US" sz="2000"/>
        </a:p>
      </dgm:t>
    </dgm:pt>
    <dgm:pt modelId="{5C83A4B2-ECC3-410E-8B50-246ABA55D229}">
      <dgm:prSet phldrT="[Text]" custT="1"/>
      <dgm:spPr/>
      <dgm:t>
        <a:bodyPr/>
        <a:lstStyle/>
        <a:p>
          <a:r>
            <a:rPr lang="en-US" sz="2000" dirty="0" smtClean="0"/>
            <a:t>Deployment Steps</a:t>
          </a:r>
          <a:endParaRPr lang="en-US" sz="2000" dirty="0"/>
        </a:p>
      </dgm:t>
    </dgm:pt>
    <dgm:pt modelId="{08174345-2925-407D-8A65-9A95835443CE}" type="parTrans" cxnId="{BC3C896E-F0E7-473B-B7AF-95ADBC5BC4D6}">
      <dgm:prSet/>
      <dgm:spPr/>
      <dgm:t>
        <a:bodyPr/>
        <a:lstStyle/>
        <a:p>
          <a:endParaRPr lang="en-US" sz="2000"/>
        </a:p>
      </dgm:t>
    </dgm:pt>
    <dgm:pt modelId="{06A35AAD-A057-406B-B883-74B95E485B2A}" type="sibTrans" cxnId="{BC3C896E-F0E7-473B-B7AF-95ADBC5BC4D6}">
      <dgm:prSet/>
      <dgm:spPr/>
      <dgm:t>
        <a:bodyPr/>
        <a:lstStyle/>
        <a:p>
          <a:endParaRPr lang="en-US" sz="2000"/>
        </a:p>
      </dgm:t>
    </dgm:pt>
    <dgm:pt modelId="{5B2F74E1-3166-45EB-9B5E-D79ACC2CD915}">
      <dgm:prSet phldrT="[Text]" custT="1"/>
      <dgm:spPr/>
      <dgm:t>
        <a:bodyPr/>
        <a:lstStyle/>
        <a:p>
          <a:endParaRPr lang="en-US" sz="2000" dirty="0"/>
        </a:p>
      </dgm:t>
    </dgm:pt>
    <dgm:pt modelId="{0FBA4FB6-65CD-4F68-9638-00F1DAC3E8C7}" type="parTrans" cxnId="{A5BEA3A7-3358-4BAE-80FD-92096F47B2E5}">
      <dgm:prSet/>
      <dgm:spPr/>
      <dgm:t>
        <a:bodyPr/>
        <a:lstStyle/>
        <a:p>
          <a:endParaRPr lang="en-US" sz="2000"/>
        </a:p>
      </dgm:t>
    </dgm:pt>
    <dgm:pt modelId="{B08B0C4A-4AD4-4353-8A61-029E33C7BBDD}" type="sibTrans" cxnId="{A5BEA3A7-3358-4BAE-80FD-92096F47B2E5}">
      <dgm:prSet/>
      <dgm:spPr/>
      <dgm:t>
        <a:bodyPr/>
        <a:lstStyle/>
        <a:p>
          <a:endParaRPr lang="en-US" sz="2000"/>
        </a:p>
      </dgm:t>
    </dgm:pt>
    <dgm:pt modelId="{D8A94C07-2478-4ABA-903E-9CFD3E3DCCD7}">
      <dgm:prSet phldrT="[Text]" custT="1"/>
      <dgm:spPr/>
      <dgm:t>
        <a:bodyPr/>
        <a:lstStyle/>
        <a:p>
          <a:endParaRPr lang="en-US" sz="2000" dirty="0"/>
        </a:p>
      </dgm:t>
    </dgm:pt>
    <dgm:pt modelId="{319CA19D-7DCD-4E8E-83FD-4FAFA0F49D74}" type="parTrans" cxnId="{D85F1B8E-1DD9-42F4-B6BC-CCF0566059F2}">
      <dgm:prSet/>
      <dgm:spPr/>
      <dgm:t>
        <a:bodyPr/>
        <a:lstStyle/>
        <a:p>
          <a:endParaRPr lang="en-US" sz="2000"/>
        </a:p>
      </dgm:t>
    </dgm:pt>
    <dgm:pt modelId="{615882B1-9AA0-4F19-BBAB-94EB10BBF30B}" type="sibTrans" cxnId="{D85F1B8E-1DD9-42F4-B6BC-CCF0566059F2}">
      <dgm:prSet/>
      <dgm:spPr/>
      <dgm:t>
        <a:bodyPr/>
        <a:lstStyle/>
        <a:p>
          <a:endParaRPr lang="en-US" sz="2000"/>
        </a:p>
      </dgm:t>
    </dgm:pt>
    <dgm:pt modelId="{F4A034E3-68B0-40ED-9F95-441502F334FB}">
      <dgm:prSet phldrT="[Text]" custT="1"/>
      <dgm:spPr/>
      <dgm:t>
        <a:bodyPr/>
        <a:lstStyle/>
        <a:p>
          <a:r>
            <a:rPr lang="en-US" sz="2000" dirty="0" smtClean="0"/>
            <a:t>Ready-to-Run (RTR) for… </a:t>
          </a:r>
          <a:endParaRPr lang="en-US" sz="2000" dirty="0"/>
        </a:p>
      </dgm:t>
    </dgm:pt>
    <dgm:pt modelId="{1B7582F5-9062-4B8F-A628-5DDEFF0E68F9}" type="parTrans" cxnId="{1E74CC78-846B-4723-9EB0-DFCA715E61B4}">
      <dgm:prSet/>
      <dgm:spPr/>
      <dgm:t>
        <a:bodyPr/>
        <a:lstStyle/>
        <a:p>
          <a:endParaRPr lang="en-US" sz="2000"/>
        </a:p>
      </dgm:t>
    </dgm:pt>
    <dgm:pt modelId="{CF92DF5E-22EB-42D1-9C3F-FDCE3D8DDE20}" type="sibTrans" cxnId="{1E74CC78-846B-4723-9EB0-DFCA715E61B4}">
      <dgm:prSet/>
      <dgm:spPr/>
      <dgm:t>
        <a:bodyPr/>
        <a:lstStyle/>
        <a:p>
          <a:endParaRPr lang="en-US" sz="2000"/>
        </a:p>
      </dgm:t>
    </dgm:pt>
    <dgm:pt modelId="{70595E93-4A1A-4CE5-A22B-60E51F4AE4C6}">
      <dgm:prSet phldrT="[Text]" custT="1"/>
      <dgm:spPr/>
      <dgm:t>
        <a:bodyPr/>
        <a:lstStyle/>
        <a:p>
          <a:r>
            <a:rPr lang="en-US" sz="2000" dirty="0" err="1" smtClean="0"/>
            <a:t>cFS</a:t>
          </a:r>
          <a:r>
            <a:rPr lang="en-US" sz="2000" dirty="0" smtClean="0"/>
            <a:t> development environment</a:t>
          </a:r>
          <a:endParaRPr lang="en-US" sz="2000" dirty="0"/>
        </a:p>
      </dgm:t>
    </dgm:pt>
    <dgm:pt modelId="{C0877805-60AE-4B6C-AB80-71FC8B2AA53C}" type="parTrans" cxnId="{80373BA6-6FF9-482B-845D-8EC234EA1F5F}">
      <dgm:prSet/>
      <dgm:spPr/>
      <dgm:t>
        <a:bodyPr/>
        <a:lstStyle/>
        <a:p>
          <a:endParaRPr lang="en-US" sz="2000"/>
        </a:p>
      </dgm:t>
    </dgm:pt>
    <dgm:pt modelId="{B015FDB8-7927-41A7-87E8-A52C0758B587}" type="sibTrans" cxnId="{80373BA6-6FF9-482B-845D-8EC234EA1F5F}">
      <dgm:prSet/>
      <dgm:spPr/>
      <dgm:t>
        <a:bodyPr/>
        <a:lstStyle/>
        <a:p>
          <a:endParaRPr lang="en-US" sz="2000"/>
        </a:p>
      </dgm:t>
    </dgm:pt>
    <dgm:pt modelId="{23F7005A-DDC3-4BD8-AA48-416EDDED7AD4}">
      <dgm:prSet phldrT="[Text]" custT="1"/>
      <dgm:spPr/>
      <dgm:t>
        <a:bodyPr/>
        <a:lstStyle/>
        <a:p>
          <a:r>
            <a:rPr lang="en-US" sz="2000" dirty="0" smtClean="0"/>
            <a:t> NOS</a:t>
          </a:r>
          <a:r>
            <a:rPr lang="en-US" sz="2000" baseline="30000" dirty="0" smtClean="0"/>
            <a:t>3</a:t>
          </a:r>
          <a:r>
            <a:rPr lang="en-US" sz="2000" dirty="0" smtClean="0"/>
            <a:t> environment</a:t>
          </a:r>
          <a:endParaRPr lang="en-US" sz="2000" dirty="0"/>
        </a:p>
      </dgm:t>
    </dgm:pt>
    <dgm:pt modelId="{E03779B5-C7E3-41BA-9F3E-68799268910B}" type="parTrans" cxnId="{982E0390-F063-44C4-9C41-A82FDCFD46C3}">
      <dgm:prSet/>
      <dgm:spPr/>
      <dgm:t>
        <a:bodyPr/>
        <a:lstStyle/>
        <a:p>
          <a:endParaRPr lang="en-US" sz="2000"/>
        </a:p>
      </dgm:t>
    </dgm:pt>
    <dgm:pt modelId="{1B5389BF-80FD-421E-9B7C-09333F976436}" type="sibTrans" cxnId="{982E0390-F063-44C4-9C41-A82FDCFD46C3}">
      <dgm:prSet/>
      <dgm:spPr/>
      <dgm:t>
        <a:bodyPr/>
        <a:lstStyle/>
        <a:p>
          <a:endParaRPr lang="en-US" sz="2000"/>
        </a:p>
      </dgm:t>
    </dgm:pt>
    <dgm:pt modelId="{2BB5600F-7EDC-481B-B095-A066E41896CE}">
      <dgm:prSet phldrT="[Text]" custT="1"/>
      <dgm:spPr/>
      <dgm:t>
        <a:bodyPr/>
        <a:lstStyle/>
        <a:p>
          <a:r>
            <a:rPr lang="en-US" sz="2000" dirty="0" smtClean="0"/>
            <a:t>ITC does NOT distribute virtual machines</a:t>
          </a:r>
          <a:endParaRPr lang="en-US" sz="2000" dirty="0"/>
        </a:p>
      </dgm:t>
    </dgm:pt>
    <dgm:pt modelId="{2B3B51E9-695C-4CB8-A0FE-9E5C54228018}" type="parTrans" cxnId="{658D7B82-6604-4E7A-A096-1FE731651650}">
      <dgm:prSet/>
      <dgm:spPr/>
      <dgm:t>
        <a:bodyPr/>
        <a:lstStyle/>
        <a:p>
          <a:endParaRPr lang="en-US"/>
        </a:p>
      </dgm:t>
    </dgm:pt>
    <dgm:pt modelId="{66359538-1C21-4692-8E56-C27360F3F600}" type="sibTrans" cxnId="{658D7B82-6604-4E7A-A096-1FE731651650}">
      <dgm:prSet/>
      <dgm:spPr/>
      <dgm:t>
        <a:bodyPr/>
        <a:lstStyle/>
        <a:p>
          <a:endParaRPr lang="en-US"/>
        </a:p>
      </dgm:t>
    </dgm:pt>
    <dgm:pt modelId="{51A21483-AC6E-4024-A89F-8A8C35ED3050}">
      <dgm:prSet phldrT="[Text]" custT="1"/>
      <dgm:spPr/>
      <dgm:t>
        <a:bodyPr/>
        <a:lstStyle/>
        <a:p>
          <a:r>
            <a:rPr lang="en-US" sz="2000" dirty="0" smtClean="0"/>
            <a:t>Virtual machines are built on-the-fly by the user</a:t>
          </a:r>
          <a:endParaRPr lang="en-US" sz="2000" dirty="0"/>
        </a:p>
      </dgm:t>
    </dgm:pt>
    <dgm:pt modelId="{32820A3F-8B8D-4B92-AE2B-4545DD9E7FE5}" type="parTrans" cxnId="{5C3D0D3E-419B-4E78-AB49-F67510D22190}">
      <dgm:prSet/>
      <dgm:spPr/>
      <dgm:t>
        <a:bodyPr/>
        <a:lstStyle/>
        <a:p>
          <a:endParaRPr lang="en-US"/>
        </a:p>
      </dgm:t>
    </dgm:pt>
    <dgm:pt modelId="{5086FE6A-9616-499D-BEE4-B5E65740A939}" type="sibTrans" cxnId="{5C3D0D3E-419B-4E78-AB49-F67510D22190}">
      <dgm:prSet/>
      <dgm:spPr/>
      <dgm:t>
        <a:bodyPr/>
        <a:lstStyle/>
        <a:p>
          <a:endParaRPr lang="en-US"/>
        </a:p>
      </dgm:t>
    </dgm:pt>
    <dgm:pt modelId="{E0ED78C8-86A0-4278-B3F5-C7CCC4C7E2B1}">
      <dgm:prSet phldrT="[Text]" custT="1"/>
      <dgm:spPr/>
      <dgm:t>
        <a:bodyPr/>
        <a:lstStyle/>
        <a:p>
          <a:r>
            <a:rPr lang="en-US" sz="2000" dirty="0" smtClean="0"/>
            <a:t>Obtain files ITC</a:t>
          </a:r>
          <a:endParaRPr lang="en-US" sz="2000" dirty="0"/>
        </a:p>
      </dgm:t>
    </dgm:pt>
    <dgm:pt modelId="{6E0446C0-E5B7-4520-B071-E6E3162AC80C}" type="parTrans" cxnId="{9D382663-214A-469A-BB37-37F7568A90EB}">
      <dgm:prSet/>
      <dgm:spPr/>
      <dgm:t>
        <a:bodyPr/>
        <a:lstStyle/>
        <a:p>
          <a:endParaRPr lang="en-US"/>
        </a:p>
      </dgm:t>
    </dgm:pt>
    <dgm:pt modelId="{71366059-EE42-4DF6-9F0E-458AE14979BC}" type="sibTrans" cxnId="{9D382663-214A-469A-BB37-37F7568A90EB}">
      <dgm:prSet/>
      <dgm:spPr/>
      <dgm:t>
        <a:bodyPr/>
        <a:lstStyle/>
        <a:p>
          <a:endParaRPr lang="en-US"/>
        </a:p>
      </dgm:t>
    </dgm:pt>
    <dgm:pt modelId="{00692285-B95B-4697-9530-50B4F79EB3E2}">
      <dgm:prSet phldrT="[Text]" custT="1"/>
      <dgm:spPr/>
      <dgm:t>
        <a:bodyPr/>
        <a:lstStyle/>
        <a:p>
          <a:r>
            <a:rPr lang="en-US" sz="2000" dirty="0" smtClean="0"/>
            <a:t>Install virtual machine </a:t>
          </a:r>
          <a:r>
            <a:rPr lang="en-US" sz="2000" dirty="0" err="1" smtClean="0"/>
            <a:t>provisioner</a:t>
          </a:r>
          <a:r>
            <a:rPr lang="en-US" sz="2000" dirty="0" smtClean="0"/>
            <a:t> such as Virtual Box</a:t>
          </a:r>
          <a:endParaRPr lang="en-US" sz="2000" dirty="0"/>
        </a:p>
      </dgm:t>
    </dgm:pt>
    <dgm:pt modelId="{423A72C0-9608-4117-A37D-88F51FE0B081}" type="parTrans" cxnId="{BA6D3A4F-3815-4747-A443-EA8E0CB0152F}">
      <dgm:prSet/>
      <dgm:spPr/>
      <dgm:t>
        <a:bodyPr/>
        <a:lstStyle/>
        <a:p>
          <a:endParaRPr lang="en-US"/>
        </a:p>
      </dgm:t>
    </dgm:pt>
    <dgm:pt modelId="{1CB36002-E5C9-49FC-83AF-A8CF9D810C5E}" type="sibTrans" cxnId="{BA6D3A4F-3815-4747-A443-EA8E0CB0152F}">
      <dgm:prSet/>
      <dgm:spPr/>
      <dgm:t>
        <a:bodyPr/>
        <a:lstStyle/>
        <a:p>
          <a:endParaRPr lang="en-US"/>
        </a:p>
      </dgm:t>
    </dgm:pt>
    <dgm:pt modelId="{042EB0E3-8791-4D53-8BDC-57C511D7D38A}">
      <dgm:prSet phldrT="[Text]" custT="1"/>
      <dgm:spPr/>
      <dgm:t>
        <a:bodyPr/>
        <a:lstStyle/>
        <a:p>
          <a:r>
            <a:rPr lang="en-US" sz="2000" dirty="0" smtClean="0"/>
            <a:t>Run 1 Command – generates virtual machine</a:t>
          </a:r>
          <a:endParaRPr lang="en-US" sz="2000" dirty="0"/>
        </a:p>
      </dgm:t>
    </dgm:pt>
    <dgm:pt modelId="{A86A06CF-3C20-4FD9-A7CD-F50A37762E17}" type="parTrans" cxnId="{E720ABBE-7011-4055-B615-AC2E7E54DAB1}">
      <dgm:prSet/>
      <dgm:spPr/>
      <dgm:t>
        <a:bodyPr/>
        <a:lstStyle/>
        <a:p>
          <a:endParaRPr lang="en-US"/>
        </a:p>
      </dgm:t>
    </dgm:pt>
    <dgm:pt modelId="{9EF84AD7-99E7-4A76-B27F-24996D34C973}" type="sibTrans" cxnId="{E720ABBE-7011-4055-B615-AC2E7E54DAB1}">
      <dgm:prSet/>
      <dgm:spPr/>
      <dgm:t>
        <a:bodyPr/>
        <a:lstStyle/>
        <a:p>
          <a:endParaRPr lang="en-US"/>
        </a:p>
      </dgm:t>
    </dgm:pt>
    <dgm:pt modelId="{546638AC-0913-41A8-9412-C165E614C2E0}">
      <dgm:prSet phldrT="[Text]" custT="1"/>
      <dgm:spPr/>
      <dgm:t>
        <a:bodyPr/>
        <a:lstStyle/>
        <a:p>
          <a:endParaRPr lang="en-US" sz="2000" dirty="0"/>
        </a:p>
      </dgm:t>
    </dgm:pt>
    <dgm:pt modelId="{7C1A2D63-2B83-4611-9F51-C93DB8CB81F7}" type="parTrans" cxnId="{DDD8D389-ACED-4314-97F8-7550639DCCAA}">
      <dgm:prSet/>
      <dgm:spPr/>
      <dgm:t>
        <a:bodyPr/>
        <a:lstStyle/>
        <a:p>
          <a:endParaRPr lang="en-US"/>
        </a:p>
      </dgm:t>
    </dgm:pt>
    <dgm:pt modelId="{BD7CABD8-F904-4EB4-B533-02A08B5B0297}" type="sibTrans" cxnId="{DDD8D389-ACED-4314-97F8-7550639DCCAA}">
      <dgm:prSet/>
      <dgm:spPr/>
      <dgm:t>
        <a:bodyPr/>
        <a:lstStyle/>
        <a:p>
          <a:endParaRPr lang="en-US"/>
        </a:p>
      </dgm:t>
    </dgm:pt>
    <dgm:pt modelId="{37BC8E0E-6BD9-46FA-8944-797EC3BC0864}">
      <dgm:prSet phldrT="[Text]" custT="1"/>
      <dgm:spPr/>
      <dgm:t>
        <a:bodyPr/>
        <a:lstStyle/>
        <a:p>
          <a:r>
            <a:rPr lang="en-US" sz="2000" dirty="0" smtClean="0"/>
            <a:t>Login to virtual machine and build </a:t>
          </a:r>
          <a:r>
            <a:rPr lang="en-US" sz="2000" dirty="0" err="1" smtClean="0"/>
            <a:t>cFS</a:t>
          </a:r>
          <a:r>
            <a:rPr lang="en-US" sz="2000" dirty="0" smtClean="0"/>
            <a:t> with RTR script</a:t>
          </a:r>
          <a:endParaRPr lang="en-US" sz="2000" dirty="0"/>
        </a:p>
      </dgm:t>
    </dgm:pt>
    <dgm:pt modelId="{0ADE07EB-9033-40D7-B330-90ACB5713832}" type="parTrans" cxnId="{B17A9BBF-FCD5-409F-BA91-EFA228D6DA15}">
      <dgm:prSet/>
      <dgm:spPr/>
      <dgm:t>
        <a:bodyPr/>
        <a:lstStyle/>
        <a:p>
          <a:endParaRPr lang="en-US"/>
        </a:p>
      </dgm:t>
    </dgm:pt>
    <dgm:pt modelId="{36520DC8-589C-4BAA-BE2C-6BE24A95CC37}" type="sibTrans" cxnId="{B17A9BBF-FCD5-409F-BA91-EFA228D6DA15}">
      <dgm:prSet/>
      <dgm:spPr/>
      <dgm:t>
        <a:bodyPr/>
        <a:lstStyle/>
        <a:p>
          <a:endParaRPr lang="en-US"/>
        </a:p>
      </dgm:t>
    </dgm:pt>
    <dgm:pt modelId="{7ACC8369-17D6-4BDF-A9DE-512713C0A8D8}">
      <dgm:prSet phldrT="[Text]" custT="1"/>
      <dgm:spPr/>
      <dgm:t>
        <a:bodyPr/>
        <a:lstStyle/>
        <a:p>
          <a:endParaRPr lang="en-US" sz="2000" dirty="0"/>
        </a:p>
      </dgm:t>
    </dgm:pt>
    <dgm:pt modelId="{EC8862CD-7FE9-482D-ABCB-A2B47B72C887}" type="sibTrans" cxnId="{0EC9EA7D-712C-45C3-A9DE-4336C49CBC7E}">
      <dgm:prSet/>
      <dgm:spPr/>
      <dgm:t>
        <a:bodyPr/>
        <a:lstStyle/>
        <a:p>
          <a:endParaRPr lang="en-US" sz="2000"/>
        </a:p>
      </dgm:t>
    </dgm:pt>
    <dgm:pt modelId="{4193E09C-038D-4E02-9DF6-57B31D0B2D5F}" type="parTrans" cxnId="{0EC9EA7D-712C-45C3-A9DE-4336C49CBC7E}">
      <dgm:prSet/>
      <dgm:spPr/>
      <dgm:t>
        <a:bodyPr/>
        <a:lstStyle/>
        <a:p>
          <a:endParaRPr lang="en-US" sz="2000"/>
        </a:p>
      </dgm:t>
    </dgm:pt>
    <dgm:pt modelId="{FAF2FAB1-9873-428A-8D61-C5AB12198EB8}">
      <dgm:prSet phldrT="[Text]" custT="1"/>
      <dgm:spPr/>
      <dgm:t>
        <a:bodyPr/>
        <a:lstStyle/>
        <a:p>
          <a:endParaRPr lang="en-US" sz="2000" dirty="0"/>
        </a:p>
      </dgm:t>
    </dgm:pt>
    <dgm:pt modelId="{F8DF6265-02CE-40C5-BEB4-8A7CF75B8F68}" type="sibTrans" cxnId="{3F56F2A4-8A06-4554-AE58-9BBE7DD01D8A}">
      <dgm:prSet/>
      <dgm:spPr/>
      <dgm:t>
        <a:bodyPr/>
        <a:lstStyle/>
        <a:p>
          <a:endParaRPr lang="en-US"/>
        </a:p>
      </dgm:t>
    </dgm:pt>
    <dgm:pt modelId="{F29BF9C3-4ED2-47C7-AA3A-8D31F72079DD}" type="parTrans" cxnId="{3F56F2A4-8A06-4554-AE58-9BBE7DD01D8A}">
      <dgm:prSet/>
      <dgm:spPr/>
      <dgm:t>
        <a:bodyPr/>
        <a:lstStyle/>
        <a:p>
          <a:endParaRPr lang="en-US"/>
        </a:p>
      </dgm:t>
    </dgm:pt>
    <dgm:pt modelId="{A9612E89-1541-4EBA-B83A-C256210FCA10}">
      <dgm:prSet phldrT="[Text]" custT="1"/>
      <dgm:spPr/>
      <dgm:t>
        <a:bodyPr/>
        <a:lstStyle/>
        <a:p>
          <a:r>
            <a:rPr lang="en-US" sz="2000" dirty="0" smtClean="0"/>
            <a:t>Ground system software</a:t>
          </a:r>
          <a:endParaRPr lang="en-US" sz="2000" dirty="0"/>
        </a:p>
      </dgm:t>
    </dgm:pt>
    <dgm:pt modelId="{9269CE94-0848-493B-9096-01AED8738B09}" type="parTrans" cxnId="{0D80F584-93F8-4873-ADCA-B34F6F44CF51}">
      <dgm:prSet/>
      <dgm:spPr/>
      <dgm:t>
        <a:bodyPr/>
        <a:lstStyle/>
        <a:p>
          <a:endParaRPr lang="en-US"/>
        </a:p>
      </dgm:t>
    </dgm:pt>
    <dgm:pt modelId="{EA6659F1-E61A-419A-84E1-96EF00428456}" type="sibTrans" cxnId="{0D80F584-93F8-4873-ADCA-B34F6F44CF51}">
      <dgm:prSet/>
      <dgm:spPr/>
      <dgm:t>
        <a:bodyPr/>
        <a:lstStyle/>
        <a:p>
          <a:endParaRPr lang="en-US"/>
        </a:p>
      </dgm:t>
    </dgm:pt>
    <dgm:pt modelId="{4585A72B-BA5E-47F2-83E1-44B6BB8AEF35}">
      <dgm:prSet phldrT="[Text]" custT="1"/>
      <dgm:spPr/>
      <dgm:t>
        <a:bodyPr/>
        <a:lstStyle/>
        <a:p>
          <a:r>
            <a:rPr lang="en-US" sz="2000" dirty="0" smtClean="0"/>
            <a:t>Software integration testing</a:t>
          </a:r>
          <a:endParaRPr lang="en-US" sz="2000" dirty="0"/>
        </a:p>
      </dgm:t>
    </dgm:pt>
    <dgm:pt modelId="{77DE2FA9-7C4B-41BB-8A11-07EFE422EFA5}" type="parTrans" cxnId="{F11DCF67-A501-44A6-87A3-0126249036E6}">
      <dgm:prSet/>
      <dgm:spPr/>
      <dgm:t>
        <a:bodyPr/>
        <a:lstStyle/>
        <a:p>
          <a:endParaRPr lang="en-US"/>
        </a:p>
      </dgm:t>
    </dgm:pt>
    <dgm:pt modelId="{C0462173-296E-48E7-9086-23717D8D8C5D}" type="sibTrans" cxnId="{F11DCF67-A501-44A6-87A3-0126249036E6}">
      <dgm:prSet/>
      <dgm:spPr/>
      <dgm:t>
        <a:bodyPr/>
        <a:lstStyle/>
        <a:p>
          <a:endParaRPr lang="en-US"/>
        </a:p>
      </dgm:t>
    </dgm:pt>
    <dgm:pt modelId="{30BC061F-D883-4EAF-BFF7-443629F34780}">
      <dgm:prSet phldrT="[Text]" custT="1"/>
      <dgm:spPr/>
      <dgm:t>
        <a:bodyPr/>
        <a:lstStyle/>
        <a:p>
          <a:endParaRPr lang="en-US" sz="2000" dirty="0"/>
        </a:p>
      </dgm:t>
    </dgm:pt>
    <dgm:pt modelId="{0FD2F849-6761-460C-A766-F56D6307D7A5}" type="parTrans" cxnId="{EB14DCE9-534E-4D0D-89AB-6EEFB489E189}">
      <dgm:prSet/>
      <dgm:spPr/>
      <dgm:t>
        <a:bodyPr/>
        <a:lstStyle/>
        <a:p>
          <a:endParaRPr lang="en-US"/>
        </a:p>
      </dgm:t>
    </dgm:pt>
    <dgm:pt modelId="{526246C3-C69F-4113-AA85-76D38F20EBD4}" type="sibTrans" cxnId="{EB14DCE9-534E-4D0D-89AB-6EEFB489E189}">
      <dgm:prSet/>
      <dgm:spPr/>
      <dgm:t>
        <a:bodyPr/>
        <a:lstStyle/>
        <a:p>
          <a:endParaRPr lang="en-US"/>
        </a:p>
      </dgm:t>
    </dgm:pt>
    <dgm:pt modelId="{AE4E7516-EE47-480F-89E6-9BCA2B139186}" type="pres">
      <dgm:prSet presAssocID="{BDCA8FC1-168F-46D9-9BD7-5601161321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FA0BE-7689-4766-8DBA-050700AFDFA4}" type="pres">
      <dgm:prSet presAssocID="{F26DD97C-0006-413D-A443-4824854611F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F0145-8122-485B-A1BF-0F5CC85E1618}" type="pres">
      <dgm:prSet presAssocID="{F26DD97C-0006-413D-A443-4824854611F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D6310-B909-48FA-9271-E7F75DA84D67}" type="pres">
      <dgm:prSet presAssocID="{F4A034E3-68B0-40ED-9F95-441502F334FB}" presName="parentText" presStyleLbl="node1" presStyleIdx="1" presStyleCnt="2" custLinFactNeighborY="-20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BEC9B-B23F-4EC9-BAAA-ECD8D55374D4}" type="pres">
      <dgm:prSet presAssocID="{F4A034E3-68B0-40ED-9F95-441502F334F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3D17A-4147-4DD1-86E0-E9C16D920B5F}" type="presOf" srcId="{E0ED78C8-86A0-4278-B3F5-C7CCC4C7E2B1}" destId="{A84F0145-8122-485B-A1BF-0F5CC85E1618}" srcOrd="0" destOrd="3" presId="urn:microsoft.com/office/officeart/2005/8/layout/vList2"/>
    <dgm:cxn modelId="{E899CE6E-03A0-456B-948C-810F9272F8BC}" type="presOf" srcId="{BDCA8FC1-168F-46D9-9BD7-560116132113}" destId="{AE4E7516-EE47-480F-89E6-9BCA2B139186}" srcOrd="0" destOrd="0" presId="urn:microsoft.com/office/officeart/2005/8/layout/vList2"/>
    <dgm:cxn modelId="{53C5E19D-64AB-4D40-9001-BA4514EB0846}" type="presOf" srcId="{F26DD97C-0006-413D-A443-4824854611FF}" destId="{02CFA0BE-7689-4766-8DBA-050700AFDFA4}" srcOrd="0" destOrd="0" presId="urn:microsoft.com/office/officeart/2005/8/layout/vList2"/>
    <dgm:cxn modelId="{07A0D640-888C-4B0E-B7EB-F310698D77E7}" type="presOf" srcId="{37BC8E0E-6BD9-46FA-8944-797EC3BC0864}" destId="{A84F0145-8122-485B-A1BF-0F5CC85E1618}" srcOrd="0" destOrd="6" presId="urn:microsoft.com/office/officeart/2005/8/layout/vList2"/>
    <dgm:cxn modelId="{0EC9EA7D-712C-45C3-A9DE-4336C49CBC7E}" srcId="{F26DD97C-0006-413D-A443-4824854611FF}" destId="{7ACC8369-17D6-4BDF-A9DE-512713C0A8D8}" srcOrd="4" destOrd="0" parTransId="{4193E09C-038D-4E02-9DF6-57B31D0B2D5F}" sibTransId="{EC8862CD-7FE9-482D-ABCB-A2B47B72C887}"/>
    <dgm:cxn modelId="{3AA23896-B089-433B-8C8D-5CDCA5E97DE0}" type="presOf" srcId="{23F7005A-DDC3-4BD8-AA48-416EDDED7AD4}" destId="{CB8BEC9B-B23F-4EC9-BAAA-ECD8D55374D4}" srcOrd="0" destOrd="1" presId="urn:microsoft.com/office/officeart/2005/8/layout/vList2"/>
    <dgm:cxn modelId="{8BD4BC83-094B-4A2D-B24D-338EB71FAA37}" type="presOf" srcId="{A9612E89-1541-4EBA-B83A-C256210FCA10}" destId="{CB8BEC9B-B23F-4EC9-BAAA-ECD8D55374D4}" srcOrd="0" destOrd="2" presId="urn:microsoft.com/office/officeart/2005/8/layout/vList2"/>
    <dgm:cxn modelId="{0D80F584-93F8-4873-ADCA-B34F6F44CF51}" srcId="{F4A034E3-68B0-40ED-9F95-441502F334FB}" destId="{A9612E89-1541-4EBA-B83A-C256210FCA10}" srcOrd="2" destOrd="0" parTransId="{9269CE94-0848-493B-9096-01AED8738B09}" sibTransId="{EA6659F1-E61A-419A-84E1-96EF00428456}"/>
    <dgm:cxn modelId="{982E0390-F063-44C4-9C41-A82FDCFD46C3}" srcId="{F4A034E3-68B0-40ED-9F95-441502F334FB}" destId="{23F7005A-DDC3-4BD8-AA48-416EDDED7AD4}" srcOrd="1" destOrd="0" parTransId="{E03779B5-C7E3-41BA-9F3E-68799268910B}" sibTransId="{1B5389BF-80FD-421E-9B7C-09333F976436}"/>
    <dgm:cxn modelId="{1D940A3A-56CF-4A38-8635-45CF49E28FEA}" type="presOf" srcId="{D8A94C07-2478-4ABA-903E-9CFD3E3DCCD7}" destId="{A84F0145-8122-485B-A1BF-0F5CC85E1618}" srcOrd="0" destOrd="8" presId="urn:microsoft.com/office/officeart/2005/8/layout/vList2"/>
    <dgm:cxn modelId="{A5BEA3A7-3358-4BAE-80FD-92096F47B2E5}" srcId="{F4A034E3-68B0-40ED-9F95-441502F334FB}" destId="{5B2F74E1-3166-45EB-9B5E-D79ACC2CD915}" srcOrd="5" destOrd="0" parTransId="{0FBA4FB6-65CD-4F68-9638-00F1DAC3E8C7}" sibTransId="{B08B0C4A-4AD4-4353-8A61-029E33C7BBDD}"/>
    <dgm:cxn modelId="{EB14DCE9-534E-4D0D-89AB-6EEFB489E189}" srcId="{F4A034E3-68B0-40ED-9F95-441502F334FB}" destId="{30BC061F-D883-4EAF-BFF7-443629F34780}" srcOrd="4" destOrd="0" parTransId="{0FD2F849-6761-460C-A766-F56D6307D7A5}" sibTransId="{526246C3-C69F-4113-AA85-76D38F20EBD4}"/>
    <dgm:cxn modelId="{DDD8D389-ACED-4314-97F8-7550639DCCAA}" srcId="{5C83A4B2-ECC3-410E-8B50-246ABA55D229}" destId="{546638AC-0913-41A8-9412-C165E614C2E0}" srcOrd="4" destOrd="0" parTransId="{7C1A2D63-2B83-4611-9F51-C93DB8CB81F7}" sibTransId="{BD7CABD8-F904-4EB4-B533-02A08B5B0297}"/>
    <dgm:cxn modelId="{9BC43EFD-180D-4998-93E7-204BF4B3FFC2}" type="presOf" srcId="{5C83A4B2-ECC3-410E-8B50-246ABA55D229}" destId="{A84F0145-8122-485B-A1BF-0F5CC85E1618}" srcOrd="0" destOrd="2" presId="urn:microsoft.com/office/officeart/2005/8/layout/vList2"/>
    <dgm:cxn modelId="{5C3D0D3E-419B-4E78-AB49-F67510D22190}" srcId="{F26DD97C-0006-413D-A443-4824854611FF}" destId="{51A21483-AC6E-4024-A89F-8A8C35ED3050}" srcOrd="1" destOrd="0" parTransId="{32820A3F-8B8D-4B92-AE2B-4545DD9E7FE5}" sibTransId="{5086FE6A-9616-499D-BEE4-B5E65740A939}"/>
    <dgm:cxn modelId="{80373BA6-6FF9-482B-845D-8EC234EA1F5F}" srcId="{F4A034E3-68B0-40ED-9F95-441502F334FB}" destId="{70595E93-4A1A-4CE5-A22B-60E51F4AE4C6}" srcOrd="0" destOrd="0" parTransId="{C0877805-60AE-4B6C-AB80-71FC8B2AA53C}" sibTransId="{B015FDB8-7927-41A7-87E8-A52C0758B587}"/>
    <dgm:cxn modelId="{09AD71E4-FBDA-41F3-AADA-228AEDF82A76}" type="presOf" srcId="{51A21483-AC6E-4024-A89F-8A8C35ED3050}" destId="{A84F0145-8122-485B-A1BF-0F5CC85E1618}" srcOrd="0" destOrd="1" presId="urn:microsoft.com/office/officeart/2005/8/layout/vList2"/>
    <dgm:cxn modelId="{E720ABBE-7011-4055-B615-AC2E7E54DAB1}" srcId="{5C83A4B2-ECC3-410E-8B50-246ABA55D229}" destId="{042EB0E3-8791-4D53-8BDC-57C511D7D38A}" srcOrd="2" destOrd="0" parTransId="{A86A06CF-3C20-4FD9-A7CD-F50A37762E17}" sibTransId="{9EF84AD7-99E7-4A76-B27F-24996D34C973}"/>
    <dgm:cxn modelId="{53906BC1-2E0D-47D7-BF26-FFDE7FD2CF49}" type="presOf" srcId="{2BB5600F-7EDC-481B-B095-A066E41896CE}" destId="{A84F0145-8122-485B-A1BF-0F5CC85E1618}" srcOrd="0" destOrd="0" presId="urn:microsoft.com/office/officeart/2005/8/layout/vList2"/>
    <dgm:cxn modelId="{1E74CC78-846B-4723-9EB0-DFCA715E61B4}" srcId="{BDCA8FC1-168F-46D9-9BD7-560116132113}" destId="{F4A034E3-68B0-40ED-9F95-441502F334FB}" srcOrd="1" destOrd="0" parTransId="{1B7582F5-9062-4B8F-A628-5DDEFF0E68F9}" sibTransId="{CF92DF5E-22EB-42D1-9C3F-FDCE3D8DDE20}"/>
    <dgm:cxn modelId="{9D382663-214A-469A-BB37-37F7568A90EB}" srcId="{5C83A4B2-ECC3-410E-8B50-246ABA55D229}" destId="{E0ED78C8-86A0-4278-B3F5-C7CCC4C7E2B1}" srcOrd="0" destOrd="0" parTransId="{6E0446C0-E5B7-4520-B071-E6E3162AC80C}" sibTransId="{71366059-EE42-4DF6-9F0E-458AE14979BC}"/>
    <dgm:cxn modelId="{F5DED491-EDB8-4CE0-B1AD-1C0C8F032365}" type="presOf" srcId="{00692285-B95B-4697-9530-50B4F79EB3E2}" destId="{A84F0145-8122-485B-A1BF-0F5CC85E1618}" srcOrd="0" destOrd="4" presId="urn:microsoft.com/office/officeart/2005/8/layout/vList2"/>
    <dgm:cxn modelId="{DD3CB442-BC22-4277-B738-CB34D798197D}" type="presOf" srcId="{30BC061F-D883-4EAF-BFF7-443629F34780}" destId="{CB8BEC9B-B23F-4EC9-BAAA-ECD8D55374D4}" srcOrd="0" destOrd="4" presId="urn:microsoft.com/office/officeart/2005/8/layout/vList2"/>
    <dgm:cxn modelId="{F11DCF67-A501-44A6-87A3-0126249036E6}" srcId="{F4A034E3-68B0-40ED-9F95-441502F334FB}" destId="{4585A72B-BA5E-47F2-83E1-44B6BB8AEF35}" srcOrd="3" destOrd="0" parTransId="{77DE2FA9-7C4B-41BB-8A11-07EFE422EFA5}" sibTransId="{C0462173-296E-48E7-9086-23717D8D8C5D}"/>
    <dgm:cxn modelId="{658D7B82-6604-4E7A-A096-1FE731651650}" srcId="{F26DD97C-0006-413D-A443-4824854611FF}" destId="{2BB5600F-7EDC-481B-B095-A066E41896CE}" srcOrd="0" destOrd="0" parTransId="{2B3B51E9-695C-4CB8-A0FE-9E5C54228018}" sibTransId="{66359538-1C21-4692-8E56-C27360F3F600}"/>
    <dgm:cxn modelId="{4BBE4E18-BB74-47E0-A051-EC8D1B0E4440}" type="presOf" srcId="{7ACC8369-17D6-4BDF-A9DE-512713C0A8D8}" destId="{A84F0145-8122-485B-A1BF-0F5CC85E1618}" srcOrd="0" destOrd="10" presId="urn:microsoft.com/office/officeart/2005/8/layout/vList2"/>
    <dgm:cxn modelId="{B17A9BBF-FCD5-409F-BA91-EFA228D6DA15}" srcId="{5C83A4B2-ECC3-410E-8B50-246ABA55D229}" destId="{37BC8E0E-6BD9-46FA-8944-797EC3BC0864}" srcOrd="3" destOrd="0" parTransId="{0ADE07EB-9033-40D7-B330-90ACB5713832}" sibTransId="{36520DC8-589C-4BAA-BE2C-6BE24A95CC37}"/>
    <dgm:cxn modelId="{15461A0B-BFC1-4DCA-B92A-8B8A68A775A1}" type="presOf" srcId="{042EB0E3-8791-4D53-8BDC-57C511D7D38A}" destId="{A84F0145-8122-485B-A1BF-0F5CC85E1618}" srcOrd="0" destOrd="5" presId="urn:microsoft.com/office/officeart/2005/8/layout/vList2"/>
    <dgm:cxn modelId="{BA6D3A4F-3815-4747-A443-EA8E0CB0152F}" srcId="{5C83A4B2-ECC3-410E-8B50-246ABA55D229}" destId="{00692285-B95B-4697-9530-50B4F79EB3E2}" srcOrd="1" destOrd="0" parTransId="{423A72C0-9608-4117-A37D-88F51FE0B081}" sibTransId="{1CB36002-E5C9-49FC-83AF-A8CF9D810C5E}"/>
    <dgm:cxn modelId="{D85F1B8E-1DD9-42F4-B6BC-CCF0566059F2}" srcId="{5C83A4B2-ECC3-410E-8B50-246ABA55D229}" destId="{D8A94C07-2478-4ABA-903E-9CFD3E3DCCD7}" srcOrd="5" destOrd="0" parTransId="{319CA19D-7DCD-4E8E-83FD-4FAFA0F49D74}" sibTransId="{615882B1-9AA0-4F19-BBAB-94EB10BBF30B}"/>
    <dgm:cxn modelId="{AFE59AB2-08AF-4D85-B74D-FD2911682D2D}" type="presOf" srcId="{FAF2FAB1-9873-428A-8D61-C5AB12198EB8}" destId="{A84F0145-8122-485B-A1BF-0F5CC85E1618}" srcOrd="0" destOrd="9" presId="urn:microsoft.com/office/officeart/2005/8/layout/vList2"/>
    <dgm:cxn modelId="{AB43FFDF-25FF-40D3-AB9A-50FE8AD5041E}" type="presOf" srcId="{5B2F74E1-3166-45EB-9B5E-D79ACC2CD915}" destId="{CB8BEC9B-B23F-4EC9-BAAA-ECD8D55374D4}" srcOrd="0" destOrd="5" presId="urn:microsoft.com/office/officeart/2005/8/layout/vList2"/>
    <dgm:cxn modelId="{BC3C896E-F0E7-473B-B7AF-95ADBC5BC4D6}" srcId="{F26DD97C-0006-413D-A443-4824854611FF}" destId="{5C83A4B2-ECC3-410E-8B50-246ABA55D229}" srcOrd="2" destOrd="0" parTransId="{08174345-2925-407D-8A65-9A95835443CE}" sibTransId="{06A35AAD-A057-406B-B883-74B95E485B2A}"/>
    <dgm:cxn modelId="{11F6E39D-7394-4388-AF13-0626E141F935}" type="presOf" srcId="{F4A034E3-68B0-40ED-9F95-441502F334FB}" destId="{90BD6310-B909-48FA-9271-E7F75DA84D67}" srcOrd="0" destOrd="0" presId="urn:microsoft.com/office/officeart/2005/8/layout/vList2"/>
    <dgm:cxn modelId="{3F56F2A4-8A06-4554-AE58-9BBE7DD01D8A}" srcId="{F26DD97C-0006-413D-A443-4824854611FF}" destId="{FAF2FAB1-9873-428A-8D61-C5AB12198EB8}" srcOrd="3" destOrd="0" parTransId="{F29BF9C3-4ED2-47C7-AA3A-8D31F72079DD}" sibTransId="{F8DF6265-02CE-40C5-BEB4-8A7CF75B8F68}"/>
    <dgm:cxn modelId="{991ADA87-4857-4D89-8770-A1F39F1FC2E1}" type="presOf" srcId="{546638AC-0913-41A8-9412-C165E614C2E0}" destId="{A84F0145-8122-485B-A1BF-0F5CC85E1618}" srcOrd="0" destOrd="7" presId="urn:microsoft.com/office/officeart/2005/8/layout/vList2"/>
    <dgm:cxn modelId="{93F3A5BD-35EE-4E9C-B205-66DB4B43CE49}" type="presOf" srcId="{4585A72B-BA5E-47F2-83E1-44B6BB8AEF35}" destId="{CB8BEC9B-B23F-4EC9-BAAA-ECD8D55374D4}" srcOrd="0" destOrd="3" presId="urn:microsoft.com/office/officeart/2005/8/layout/vList2"/>
    <dgm:cxn modelId="{C13AFADC-C1D4-4062-992B-AB923F07FFE7}" type="presOf" srcId="{70595E93-4A1A-4CE5-A22B-60E51F4AE4C6}" destId="{CB8BEC9B-B23F-4EC9-BAAA-ECD8D55374D4}" srcOrd="0" destOrd="0" presId="urn:microsoft.com/office/officeart/2005/8/layout/vList2"/>
    <dgm:cxn modelId="{2D5E3482-5D51-456E-BB26-AF88E1EB1772}" srcId="{BDCA8FC1-168F-46D9-9BD7-560116132113}" destId="{F26DD97C-0006-413D-A443-4824854611FF}" srcOrd="0" destOrd="0" parTransId="{729CE4FF-F7AB-4EA2-9CB0-FEDE3426AEAB}" sibTransId="{25112120-9AF6-4796-882B-1C46DBA93161}"/>
    <dgm:cxn modelId="{0A4C1E68-C3D2-4060-B3DB-BC7B8108819C}" type="presParOf" srcId="{AE4E7516-EE47-480F-89E6-9BCA2B139186}" destId="{02CFA0BE-7689-4766-8DBA-050700AFDFA4}" srcOrd="0" destOrd="0" presId="urn:microsoft.com/office/officeart/2005/8/layout/vList2"/>
    <dgm:cxn modelId="{B1BF3FA4-06E9-436C-984A-6153EBA6E7D2}" type="presParOf" srcId="{AE4E7516-EE47-480F-89E6-9BCA2B139186}" destId="{A84F0145-8122-485B-A1BF-0F5CC85E1618}" srcOrd="1" destOrd="0" presId="urn:microsoft.com/office/officeart/2005/8/layout/vList2"/>
    <dgm:cxn modelId="{AE716DE1-B262-452A-89EA-59AFAD739E5F}" type="presParOf" srcId="{AE4E7516-EE47-480F-89E6-9BCA2B139186}" destId="{90BD6310-B909-48FA-9271-E7F75DA84D67}" srcOrd="2" destOrd="0" presId="urn:microsoft.com/office/officeart/2005/8/layout/vList2"/>
    <dgm:cxn modelId="{C65E0A8C-EA7E-4261-A7C6-4813184FE778}" type="presParOf" srcId="{AE4E7516-EE47-480F-89E6-9BCA2B139186}" destId="{CB8BEC9B-B23F-4EC9-BAAA-ECD8D55374D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CA8FC1-168F-46D9-9BD7-5601161321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DD97C-0006-413D-A443-4824854611FF}">
      <dgm:prSet phldrT="[Text]" custT="1"/>
      <dgm:spPr/>
      <dgm:t>
        <a:bodyPr/>
        <a:lstStyle/>
        <a:p>
          <a:r>
            <a:rPr lang="en-US" sz="3200" dirty="0" smtClean="0"/>
            <a:t>Linux Software Architecture</a:t>
          </a:r>
          <a:endParaRPr lang="en-US" sz="3200" baseline="0" dirty="0"/>
        </a:p>
      </dgm:t>
    </dgm:pt>
    <dgm:pt modelId="{729CE4FF-F7AB-4EA2-9CB0-FEDE3426AEAB}" type="parTrans" cxnId="{2D5E3482-5D51-456E-BB26-AF88E1EB1772}">
      <dgm:prSet/>
      <dgm:spPr/>
      <dgm:t>
        <a:bodyPr/>
        <a:lstStyle/>
        <a:p>
          <a:endParaRPr lang="en-US" sz="2000"/>
        </a:p>
      </dgm:t>
    </dgm:pt>
    <dgm:pt modelId="{25112120-9AF6-4796-882B-1C46DBA93161}" type="sibTrans" cxnId="{2D5E3482-5D51-456E-BB26-AF88E1EB1772}">
      <dgm:prSet/>
      <dgm:spPr/>
      <dgm:t>
        <a:bodyPr/>
        <a:lstStyle/>
        <a:p>
          <a:endParaRPr lang="en-US" sz="2000"/>
        </a:p>
      </dgm:t>
    </dgm:pt>
    <dgm:pt modelId="{7ACC8369-17D6-4BDF-A9DE-512713C0A8D8}">
      <dgm:prSet phldrT="[Text]" custT="1"/>
      <dgm:spPr/>
      <dgm:t>
        <a:bodyPr/>
        <a:lstStyle/>
        <a:p>
          <a:endParaRPr lang="en-US" sz="2000" dirty="0"/>
        </a:p>
      </dgm:t>
    </dgm:pt>
    <dgm:pt modelId="{4193E09C-038D-4E02-9DF6-57B31D0B2D5F}" type="parTrans" cxnId="{0EC9EA7D-712C-45C3-A9DE-4336C49CBC7E}">
      <dgm:prSet/>
      <dgm:spPr/>
      <dgm:t>
        <a:bodyPr/>
        <a:lstStyle/>
        <a:p>
          <a:endParaRPr lang="en-US" sz="2000"/>
        </a:p>
      </dgm:t>
    </dgm:pt>
    <dgm:pt modelId="{EC8862CD-7FE9-482D-ABCB-A2B47B72C887}" type="sibTrans" cxnId="{0EC9EA7D-712C-45C3-A9DE-4336C49CBC7E}">
      <dgm:prSet/>
      <dgm:spPr/>
      <dgm:t>
        <a:bodyPr/>
        <a:lstStyle/>
        <a:p>
          <a:endParaRPr lang="en-US" sz="2000"/>
        </a:p>
      </dgm:t>
    </dgm:pt>
    <dgm:pt modelId="{5C83A4B2-ECC3-410E-8B50-246ABA55D229}">
      <dgm:prSet phldrT="[Text]" custT="1"/>
      <dgm:spPr/>
      <dgm:t>
        <a:bodyPr/>
        <a:lstStyle/>
        <a:p>
          <a:endParaRPr lang="en-US" sz="2000" dirty="0"/>
        </a:p>
      </dgm:t>
    </dgm:pt>
    <dgm:pt modelId="{08174345-2925-407D-8A65-9A95835443CE}" type="parTrans" cxnId="{BC3C896E-F0E7-473B-B7AF-95ADBC5BC4D6}">
      <dgm:prSet/>
      <dgm:spPr/>
      <dgm:t>
        <a:bodyPr/>
        <a:lstStyle/>
        <a:p>
          <a:endParaRPr lang="en-US" sz="2000"/>
        </a:p>
      </dgm:t>
    </dgm:pt>
    <dgm:pt modelId="{06A35AAD-A057-406B-B883-74B95E485B2A}" type="sibTrans" cxnId="{BC3C896E-F0E7-473B-B7AF-95ADBC5BC4D6}">
      <dgm:prSet/>
      <dgm:spPr/>
      <dgm:t>
        <a:bodyPr/>
        <a:lstStyle/>
        <a:p>
          <a:endParaRPr lang="en-US" sz="2000"/>
        </a:p>
      </dgm:t>
    </dgm:pt>
    <dgm:pt modelId="{FAF2FAB1-9873-428A-8D61-C5AB12198EB8}">
      <dgm:prSet phldrT="[Text]" custT="1"/>
      <dgm:spPr/>
      <dgm:t>
        <a:bodyPr/>
        <a:lstStyle/>
        <a:p>
          <a:endParaRPr lang="en-US" sz="2000" dirty="0"/>
        </a:p>
      </dgm:t>
    </dgm:pt>
    <dgm:pt modelId="{F29BF9C3-4ED2-47C7-AA3A-8D31F72079DD}" type="parTrans" cxnId="{3F56F2A4-8A06-4554-AE58-9BBE7DD01D8A}">
      <dgm:prSet/>
      <dgm:spPr/>
      <dgm:t>
        <a:bodyPr/>
        <a:lstStyle/>
        <a:p>
          <a:endParaRPr lang="en-US"/>
        </a:p>
      </dgm:t>
    </dgm:pt>
    <dgm:pt modelId="{F8DF6265-02CE-40C5-BEB4-8A7CF75B8F68}" type="sibTrans" cxnId="{3F56F2A4-8A06-4554-AE58-9BBE7DD01D8A}">
      <dgm:prSet/>
      <dgm:spPr/>
      <dgm:t>
        <a:bodyPr/>
        <a:lstStyle/>
        <a:p>
          <a:endParaRPr lang="en-US"/>
        </a:p>
      </dgm:t>
    </dgm:pt>
    <dgm:pt modelId="{AE4E7516-EE47-480F-89E6-9BCA2B139186}" type="pres">
      <dgm:prSet presAssocID="{BDCA8FC1-168F-46D9-9BD7-5601161321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FA0BE-7689-4766-8DBA-050700AFDFA4}" type="pres">
      <dgm:prSet presAssocID="{F26DD97C-0006-413D-A443-4824854611FF}" presName="parentText" presStyleLbl="node1" presStyleIdx="0" presStyleCnt="1" custScaleY="40869" custLinFactNeighborY="-913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F0145-8122-485B-A1BF-0F5CC85E1618}" type="pres">
      <dgm:prSet presAssocID="{F26DD97C-0006-413D-A443-4824854611FF}" presName="childText" presStyleLbl="revTx" presStyleIdx="0" presStyleCnt="1" custScaleY="175739" custLinFactNeighborX="574" custLinFactNeighborY="-76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7535F-7A2D-403F-9001-DAEF272236C7}" type="presOf" srcId="{5C83A4B2-ECC3-410E-8B50-246ABA55D229}" destId="{A84F0145-8122-485B-A1BF-0F5CC85E1618}" srcOrd="0" destOrd="0" presId="urn:microsoft.com/office/officeart/2005/8/layout/vList2"/>
    <dgm:cxn modelId="{E55D48BA-3D2A-4E58-BFC2-2D468DC5E31A}" type="presOf" srcId="{FAF2FAB1-9873-428A-8D61-C5AB12198EB8}" destId="{A84F0145-8122-485B-A1BF-0F5CC85E1618}" srcOrd="0" destOrd="1" presId="urn:microsoft.com/office/officeart/2005/8/layout/vList2"/>
    <dgm:cxn modelId="{39FFFB2B-7119-4C5D-BF50-CB8022435A67}" type="presOf" srcId="{7ACC8369-17D6-4BDF-A9DE-512713C0A8D8}" destId="{A84F0145-8122-485B-A1BF-0F5CC85E1618}" srcOrd="0" destOrd="2" presId="urn:microsoft.com/office/officeart/2005/8/layout/vList2"/>
    <dgm:cxn modelId="{B4F1C839-EEB0-4F15-8D87-155BC6E5C510}" type="presOf" srcId="{F26DD97C-0006-413D-A443-4824854611FF}" destId="{02CFA0BE-7689-4766-8DBA-050700AFDFA4}" srcOrd="0" destOrd="0" presId="urn:microsoft.com/office/officeart/2005/8/layout/vList2"/>
    <dgm:cxn modelId="{3F56F2A4-8A06-4554-AE58-9BBE7DD01D8A}" srcId="{F26DD97C-0006-413D-A443-4824854611FF}" destId="{FAF2FAB1-9873-428A-8D61-C5AB12198EB8}" srcOrd="1" destOrd="0" parTransId="{F29BF9C3-4ED2-47C7-AA3A-8D31F72079DD}" sibTransId="{F8DF6265-02CE-40C5-BEB4-8A7CF75B8F68}"/>
    <dgm:cxn modelId="{BC3C896E-F0E7-473B-B7AF-95ADBC5BC4D6}" srcId="{F26DD97C-0006-413D-A443-4824854611FF}" destId="{5C83A4B2-ECC3-410E-8B50-246ABA55D229}" srcOrd="0" destOrd="0" parTransId="{08174345-2925-407D-8A65-9A95835443CE}" sibTransId="{06A35AAD-A057-406B-B883-74B95E485B2A}"/>
    <dgm:cxn modelId="{2D5E3482-5D51-456E-BB26-AF88E1EB1772}" srcId="{BDCA8FC1-168F-46D9-9BD7-560116132113}" destId="{F26DD97C-0006-413D-A443-4824854611FF}" srcOrd="0" destOrd="0" parTransId="{729CE4FF-F7AB-4EA2-9CB0-FEDE3426AEAB}" sibTransId="{25112120-9AF6-4796-882B-1C46DBA93161}"/>
    <dgm:cxn modelId="{0EC9EA7D-712C-45C3-A9DE-4336C49CBC7E}" srcId="{F26DD97C-0006-413D-A443-4824854611FF}" destId="{7ACC8369-17D6-4BDF-A9DE-512713C0A8D8}" srcOrd="2" destOrd="0" parTransId="{4193E09C-038D-4E02-9DF6-57B31D0B2D5F}" sibTransId="{EC8862CD-7FE9-482D-ABCB-A2B47B72C887}"/>
    <dgm:cxn modelId="{CE2E0CEF-934E-472B-B102-11FFE4C95D23}" type="presOf" srcId="{BDCA8FC1-168F-46D9-9BD7-560116132113}" destId="{AE4E7516-EE47-480F-89E6-9BCA2B139186}" srcOrd="0" destOrd="0" presId="urn:microsoft.com/office/officeart/2005/8/layout/vList2"/>
    <dgm:cxn modelId="{2A0924E3-73A2-4FEC-B806-D00934496747}" type="presParOf" srcId="{AE4E7516-EE47-480F-89E6-9BCA2B139186}" destId="{02CFA0BE-7689-4766-8DBA-050700AFDFA4}" srcOrd="0" destOrd="0" presId="urn:microsoft.com/office/officeart/2005/8/layout/vList2"/>
    <dgm:cxn modelId="{0AD4F485-E6F9-4BFC-A7DF-B933AD1AE9A1}" type="presParOf" srcId="{AE4E7516-EE47-480F-89E6-9BCA2B139186}" destId="{A84F0145-8122-485B-A1BF-0F5CC85E16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CA8FC1-168F-46D9-9BD7-5601161321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6DD97C-0006-413D-A443-4824854611FF}">
      <dgm:prSet phldrT="[Text]" custT="1"/>
      <dgm:spPr/>
      <dgm:t>
        <a:bodyPr/>
        <a:lstStyle/>
        <a:p>
          <a:pPr algn="ctr"/>
          <a:r>
            <a:rPr lang="en-US" sz="2400" dirty="0" smtClean="0"/>
            <a:t>NOS</a:t>
          </a:r>
          <a:r>
            <a:rPr lang="en-US" sz="2400" baseline="30000" dirty="0" smtClean="0"/>
            <a:t>3 </a:t>
          </a:r>
          <a:r>
            <a:rPr lang="en-US" sz="2400" baseline="0" dirty="0" smtClean="0"/>
            <a:t>v1 Included Simulators</a:t>
          </a:r>
          <a:endParaRPr lang="en-US" sz="2400" baseline="0" dirty="0"/>
        </a:p>
      </dgm:t>
    </dgm:pt>
    <dgm:pt modelId="{729CE4FF-F7AB-4EA2-9CB0-FEDE3426AEAB}" type="parTrans" cxnId="{2D5E3482-5D51-456E-BB26-AF88E1EB1772}">
      <dgm:prSet/>
      <dgm:spPr/>
      <dgm:t>
        <a:bodyPr/>
        <a:lstStyle/>
        <a:p>
          <a:endParaRPr lang="en-US" sz="2000"/>
        </a:p>
      </dgm:t>
    </dgm:pt>
    <dgm:pt modelId="{25112120-9AF6-4796-882B-1C46DBA93161}" type="sibTrans" cxnId="{2D5E3482-5D51-456E-BB26-AF88E1EB1772}">
      <dgm:prSet/>
      <dgm:spPr/>
      <dgm:t>
        <a:bodyPr/>
        <a:lstStyle/>
        <a:p>
          <a:endParaRPr lang="en-US" sz="2000"/>
        </a:p>
      </dgm:t>
    </dgm:pt>
    <dgm:pt modelId="{7ACC8369-17D6-4BDF-A9DE-512713C0A8D8}">
      <dgm:prSet phldrT="[Text]" custT="1"/>
      <dgm:spPr/>
      <dgm:t>
        <a:bodyPr/>
        <a:lstStyle/>
        <a:p>
          <a:endParaRPr lang="en-US" sz="2000" dirty="0"/>
        </a:p>
      </dgm:t>
    </dgm:pt>
    <dgm:pt modelId="{4193E09C-038D-4E02-9DF6-57B31D0B2D5F}" type="parTrans" cxnId="{0EC9EA7D-712C-45C3-A9DE-4336C49CBC7E}">
      <dgm:prSet/>
      <dgm:spPr/>
      <dgm:t>
        <a:bodyPr/>
        <a:lstStyle/>
        <a:p>
          <a:endParaRPr lang="en-US" sz="2000"/>
        </a:p>
      </dgm:t>
    </dgm:pt>
    <dgm:pt modelId="{EC8862CD-7FE9-482D-ABCB-A2B47B72C887}" type="sibTrans" cxnId="{0EC9EA7D-712C-45C3-A9DE-4336C49CBC7E}">
      <dgm:prSet/>
      <dgm:spPr/>
      <dgm:t>
        <a:bodyPr/>
        <a:lstStyle/>
        <a:p>
          <a:endParaRPr lang="en-US" sz="2000"/>
        </a:p>
      </dgm:t>
    </dgm:pt>
    <dgm:pt modelId="{5C83A4B2-ECC3-410E-8B50-246ABA55D229}">
      <dgm:prSet phldrT="[Text]" custT="1"/>
      <dgm:spPr/>
      <dgm:t>
        <a:bodyPr/>
        <a:lstStyle/>
        <a:p>
          <a:endParaRPr lang="en-US" sz="2000" dirty="0"/>
        </a:p>
      </dgm:t>
    </dgm:pt>
    <dgm:pt modelId="{08174345-2925-407D-8A65-9A95835443CE}" type="parTrans" cxnId="{BC3C896E-F0E7-473B-B7AF-95ADBC5BC4D6}">
      <dgm:prSet/>
      <dgm:spPr/>
      <dgm:t>
        <a:bodyPr/>
        <a:lstStyle/>
        <a:p>
          <a:endParaRPr lang="en-US" sz="2000"/>
        </a:p>
      </dgm:t>
    </dgm:pt>
    <dgm:pt modelId="{06A35AAD-A057-406B-B883-74B95E485B2A}" type="sibTrans" cxnId="{BC3C896E-F0E7-473B-B7AF-95ADBC5BC4D6}">
      <dgm:prSet/>
      <dgm:spPr/>
      <dgm:t>
        <a:bodyPr/>
        <a:lstStyle/>
        <a:p>
          <a:endParaRPr lang="en-US" sz="2000"/>
        </a:p>
      </dgm:t>
    </dgm:pt>
    <dgm:pt modelId="{BF749E51-31B5-48B2-863A-FC10E4E70D83}">
      <dgm:prSet phldrT="[Text]" custT="1"/>
      <dgm:spPr/>
      <dgm:t>
        <a:bodyPr/>
        <a:lstStyle/>
        <a:p>
          <a:endParaRPr lang="en-US" sz="2000" dirty="0"/>
        </a:p>
      </dgm:t>
    </dgm:pt>
    <dgm:pt modelId="{6BDFB51E-CA10-4962-91AA-28701B9AE93C}" type="parTrans" cxnId="{C4F52741-01E3-4B68-A063-61CF2A479033}">
      <dgm:prSet/>
      <dgm:spPr/>
      <dgm:t>
        <a:bodyPr/>
        <a:lstStyle/>
        <a:p>
          <a:endParaRPr lang="en-US"/>
        </a:p>
      </dgm:t>
    </dgm:pt>
    <dgm:pt modelId="{DEEF6E0A-9767-4B7B-A7FF-693AAC9707B0}" type="sibTrans" cxnId="{C4F52741-01E3-4B68-A063-61CF2A479033}">
      <dgm:prSet/>
      <dgm:spPr/>
      <dgm:t>
        <a:bodyPr/>
        <a:lstStyle/>
        <a:p>
          <a:endParaRPr lang="en-US"/>
        </a:p>
      </dgm:t>
    </dgm:pt>
    <dgm:pt modelId="{AE4E7516-EE47-480F-89E6-9BCA2B139186}" type="pres">
      <dgm:prSet presAssocID="{BDCA8FC1-168F-46D9-9BD7-5601161321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FA0BE-7689-4766-8DBA-050700AFDFA4}" type="pres">
      <dgm:prSet presAssocID="{F26DD97C-0006-413D-A443-4824854611FF}" presName="parentText" presStyleLbl="node1" presStyleIdx="0" presStyleCnt="1" custScaleY="663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F0145-8122-485B-A1BF-0F5CC85E1618}" type="pres">
      <dgm:prSet presAssocID="{F26DD97C-0006-413D-A443-4824854611FF}" presName="childText" presStyleLbl="revTx" presStyleIdx="0" presStyleCnt="1" custScaleY="153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C9EA7D-712C-45C3-A9DE-4336C49CBC7E}" srcId="{F26DD97C-0006-413D-A443-4824854611FF}" destId="{7ACC8369-17D6-4BDF-A9DE-512713C0A8D8}" srcOrd="2" destOrd="0" parTransId="{4193E09C-038D-4E02-9DF6-57B31D0B2D5F}" sibTransId="{EC8862CD-7FE9-482D-ABCB-A2B47B72C887}"/>
    <dgm:cxn modelId="{BC3C896E-F0E7-473B-B7AF-95ADBC5BC4D6}" srcId="{F26DD97C-0006-413D-A443-4824854611FF}" destId="{5C83A4B2-ECC3-410E-8B50-246ABA55D229}" srcOrd="0" destOrd="0" parTransId="{08174345-2925-407D-8A65-9A95835443CE}" sibTransId="{06A35AAD-A057-406B-B883-74B95E485B2A}"/>
    <dgm:cxn modelId="{1ED74FB8-9615-49A8-BC5B-585D38F843AB}" type="presOf" srcId="{BDCA8FC1-168F-46D9-9BD7-560116132113}" destId="{AE4E7516-EE47-480F-89E6-9BCA2B139186}" srcOrd="0" destOrd="0" presId="urn:microsoft.com/office/officeart/2005/8/layout/vList2"/>
    <dgm:cxn modelId="{AEEB3E37-701A-4B76-93DE-DD71C0DA047F}" type="presOf" srcId="{5C83A4B2-ECC3-410E-8B50-246ABA55D229}" destId="{A84F0145-8122-485B-A1BF-0F5CC85E1618}" srcOrd="0" destOrd="0" presId="urn:microsoft.com/office/officeart/2005/8/layout/vList2"/>
    <dgm:cxn modelId="{2D5E3482-5D51-456E-BB26-AF88E1EB1772}" srcId="{BDCA8FC1-168F-46D9-9BD7-560116132113}" destId="{F26DD97C-0006-413D-A443-4824854611FF}" srcOrd="0" destOrd="0" parTransId="{729CE4FF-F7AB-4EA2-9CB0-FEDE3426AEAB}" sibTransId="{25112120-9AF6-4796-882B-1C46DBA93161}"/>
    <dgm:cxn modelId="{C4F52741-01E3-4B68-A063-61CF2A479033}" srcId="{F26DD97C-0006-413D-A443-4824854611FF}" destId="{BF749E51-31B5-48B2-863A-FC10E4E70D83}" srcOrd="1" destOrd="0" parTransId="{6BDFB51E-CA10-4962-91AA-28701B9AE93C}" sibTransId="{DEEF6E0A-9767-4B7B-A7FF-693AAC9707B0}"/>
    <dgm:cxn modelId="{410BC7B9-E2BC-4CF0-A7E3-12C95CDAA113}" type="presOf" srcId="{7ACC8369-17D6-4BDF-A9DE-512713C0A8D8}" destId="{A84F0145-8122-485B-A1BF-0F5CC85E1618}" srcOrd="0" destOrd="2" presId="urn:microsoft.com/office/officeart/2005/8/layout/vList2"/>
    <dgm:cxn modelId="{353DF79E-497F-4705-A476-B457A1CCECEE}" type="presOf" srcId="{F26DD97C-0006-413D-A443-4824854611FF}" destId="{02CFA0BE-7689-4766-8DBA-050700AFDFA4}" srcOrd="0" destOrd="0" presId="urn:microsoft.com/office/officeart/2005/8/layout/vList2"/>
    <dgm:cxn modelId="{C5126988-1783-45DC-B861-DFF4127EBFDE}" type="presOf" srcId="{BF749E51-31B5-48B2-863A-FC10E4E70D83}" destId="{A84F0145-8122-485B-A1BF-0F5CC85E1618}" srcOrd="0" destOrd="1" presId="urn:microsoft.com/office/officeart/2005/8/layout/vList2"/>
    <dgm:cxn modelId="{94235DDB-1D9C-4CA3-B2C0-E3191D2E8F00}" type="presParOf" srcId="{AE4E7516-EE47-480F-89E6-9BCA2B139186}" destId="{02CFA0BE-7689-4766-8DBA-050700AFDFA4}" srcOrd="0" destOrd="0" presId="urn:microsoft.com/office/officeart/2005/8/layout/vList2"/>
    <dgm:cxn modelId="{A2CB10E1-8073-4D04-9AF2-FCCACCF226A2}" type="presParOf" srcId="{AE4E7516-EE47-480F-89E6-9BCA2B139186}" destId="{A84F0145-8122-485B-A1BF-0F5CC85E16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0D8DE-B074-43BD-9D9C-C6E32D5A394A}">
      <dsp:nvSpPr>
        <dsp:cNvPr id="0" name=""/>
        <dsp:cNvSpPr/>
      </dsp:nvSpPr>
      <dsp:spPr>
        <a:xfrm rot="16200000">
          <a:off x="-1046126" y="1046991"/>
          <a:ext cx="4343400" cy="224941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STF-1 Intro</a:t>
          </a:r>
          <a:endParaRPr lang="en-US" sz="3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ITC Intro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NASA IV&amp;V CubeSat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C&amp;DH FSW Architecture</a:t>
          </a:r>
          <a:endParaRPr lang="en-US" sz="2000" kern="1200" dirty="0"/>
        </a:p>
      </dsp:txBody>
      <dsp:txXfrm rot="5400000">
        <a:off x="865" y="868680"/>
        <a:ext cx="2249417" cy="2606040"/>
      </dsp:txXfrm>
    </dsp:sp>
    <dsp:sp modelId="{EA996A26-E5F3-48C4-A9B4-B0D357D98A14}">
      <dsp:nvSpPr>
        <dsp:cNvPr id="0" name=""/>
        <dsp:cNvSpPr/>
      </dsp:nvSpPr>
      <dsp:spPr>
        <a:xfrm rot="16200000">
          <a:off x="1371997" y="1046991"/>
          <a:ext cx="4343400" cy="224941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NOS</a:t>
          </a:r>
          <a:r>
            <a:rPr lang="en-US" sz="3200" kern="1200" baseline="30000" dirty="0" smtClean="0"/>
            <a:t>3</a:t>
          </a:r>
          <a:endParaRPr lang="en-US" sz="3200" kern="1200" baseline="300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V1.0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Architecture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Simulators</a:t>
          </a:r>
          <a:endParaRPr lang="en-US" sz="2000" kern="1200" dirty="0"/>
        </a:p>
      </dsp:txBody>
      <dsp:txXfrm rot="5400000">
        <a:off x="2418988" y="868680"/>
        <a:ext cx="2249417" cy="2606040"/>
      </dsp:txXfrm>
    </dsp:sp>
    <dsp:sp modelId="{D02A98F2-175C-4B5A-8FCA-01018DBAFE59}">
      <dsp:nvSpPr>
        <dsp:cNvPr id="0" name=""/>
        <dsp:cNvSpPr/>
      </dsp:nvSpPr>
      <dsp:spPr>
        <a:xfrm rot="16200000">
          <a:off x="3790121" y="1046991"/>
          <a:ext cx="4343400" cy="224941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Conclusion</a:t>
          </a:r>
          <a:endParaRPr lang="en-US" sz="3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Next Steps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Questions</a:t>
          </a:r>
          <a:endParaRPr lang="en-US" sz="2000" kern="1200" dirty="0"/>
        </a:p>
      </dsp:txBody>
      <dsp:txXfrm rot="5400000">
        <a:off x="4837112" y="868680"/>
        <a:ext cx="2249417" cy="260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FA0BE-7689-4766-8DBA-050700AFDFA4}">
      <dsp:nvSpPr>
        <dsp:cNvPr id="0" name=""/>
        <dsp:cNvSpPr/>
      </dsp:nvSpPr>
      <dsp:spPr>
        <a:xfrm>
          <a:off x="0" y="105427"/>
          <a:ext cx="83820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NASA IV&amp;V ITC &amp; West Virginia University (WVU) 3U </a:t>
          </a:r>
          <a:r>
            <a:rPr lang="en-US" sz="1900" kern="1200" dirty="0" err="1" smtClean="0"/>
            <a:t>Cubesat</a:t>
          </a:r>
          <a:endParaRPr lang="en-US" sz="1900" kern="1200" dirty="0"/>
        </a:p>
      </dsp:txBody>
      <dsp:txXfrm>
        <a:off x="22246" y="127673"/>
        <a:ext cx="8337508" cy="411223"/>
      </dsp:txXfrm>
    </dsp:sp>
    <dsp:sp modelId="{A84F0145-8122-485B-A1BF-0F5CC85E1618}">
      <dsp:nvSpPr>
        <dsp:cNvPr id="0" name=""/>
        <dsp:cNvSpPr/>
      </dsp:nvSpPr>
      <dsp:spPr>
        <a:xfrm>
          <a:off x="0" y="561142"/>
          <a:ext cx="8382000" cy="200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NASA </a:t>
          </a:r>
          <a:r>
            <a:rPr lang="en-US" sz="1500" kern="1200" dirty="0" err="1" smtClean="0"/>
            <a:t>Cubesat</a:t>
          </a:r>
          <a:r>
            <a:rPr lang="en-US" sz="1500" kern="1200" dirty="0" smtClean="0"/>
            <a:t> Launch Initiative (CLI) proposal submitted and accepted – NASA will pay manifest for future launch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First WV </a:t>
          </a:r>
          <a:r>
            <a:rPr lang="en-US" sz="1500" kern="1200" dirty="0" err="1" smtClean="0"/>
            <a:t>Cubesat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ITC is responsible for C&amp;DH hardware/software, integration (</a:t>
          </a:r>
          <a:r>
            <a:rPr lang="en-US" sz="1500" kern="1200" dirty="0" err="1" smtClean="0"/>
            <a:t>hw</a:t>
          </a:r>
          <a:r>
            <a:rPr lang="en-US" sz="1500" kern="1200" dirty="0" smtClean="0"/>
            <a:t>/</a:t>
          </a:r>
          <a:r>
            <a:rPr lang="en-US" sz="1500" kern="1200" dirty="0" err="1" smtClean="0"/>
            <a:t>sw</a:t>
          </a:r>
          <a:r>
            <a:rPr lang="en-US" sz="1500" kern="1200" dirty="0" smtClean="0"/>
            <a:t>), and all testing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WVU is responsible for payload hardware and software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STF-1 is a “GSFC </a:t>
          </a:r>
          <a:r>
            <a:rPr lang="en-US" sz="1500" kern="1200" dirty="0" err="1" smtClean="0"/>
            <a:t>Cubesat</a:t>
          </a:r>
          <a:r>
            <a:rPr lang="en-US" sz="1500" kern="1200" dirty="0" smtClean="0"/>
            <a:t>” – partnering with GSFC/WFF and </a:t>
          </a:r>
          <a:r>
            <a:rPr lang="en-US" sz="1500" kern="1200" dirty="0" err="1" smtClean="0"/>
            <a:t>Dellingr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Cubesat</a:t>
          </a:r>
          <a:r>
            <a:rPr lang="en-US" sz="1500" kern="1200" dirty="0" smtClean="0"/>
            <a:t> Team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Current Launch Ready Date is August 2016 – not yet manifested – prefer polar orbit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500" kern="1200" dirty="0"/>
        </a:p>
      </dsp:txBody>
      <dsp:txXfrm>
        <a:off x="0" y="561142"/>
        <a:ext cx="8382000" cy="2005830"/>
      </dsp:txXfrm>
    </dsp:sp>
    <dsp:sp modelId="{4ACE2094-2686-40E1-B2C1-24D186D41BD4}">
      <dsp:nvSpPr>
        <dsp:cNvPr id="0" name=""/>
        <dsp:cNvSpPr/>
      </dsp:nvSpPr>
      <dsp:spPr>
        <a:xfrm>
          <a:off x="0" y="2566972"/>
          <a:ext cx="83820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Simulation-to-Flight (STF-1)</a:t>
          </a:r>
          <a:endParaRPr lang="en-US" sz="1900" kern="1200" dirty="0"/>
        </a:p>
      </dsp:txBody>
      <dsp:txXfrm>
        <a:off x="22246" y="2589218"/>
        <a:ext cx="8337508" cy="411223"/>
      </dsp:txXfrm>
    </dsp:sp>
    <dsp:sp modelId="{BD307DB8-772D-439B-B77F-C2507817551E}">
      <dsp:nvSpPr>
        <dsp:cNvPr id="0" name=""/>
        <dsp:cNvSpPr/>
      </dsp:nvSpPr>
      <dsp:spPr>
        <a:xfrm>
          <a:off x="0" y="3022687"/>
          <a:ext cx="83820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dirty="0" smtClean="0"/>
            <a:t>Primary Objective – Showcase simulation technologies developed at IV&amp;V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Secondary Objectives – WVU Research into space weather, rad-hard materials, navigation instruments (GPS and IMUs), and camera</a:t>
          </a:r>
          <a:endParaRPr lang="en-US" sz="1500" kern="1200" dirty="0"/>
        </a:p>
      </dsp:txBody>
      <dsp:txXfrm>
        <a:off x="0" y="3022687"/>
        <a:ext cx="8382000" cy="727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FA0BE-7689-4766-8DBA-050700AFDFA4}">
      <dsp:nvSpPr>
        <dsp:cNvPr id="0" name=""/>
        <dsp:cNvSpPr/>
      </dsp:nvSpPr>
      <dsp:spPr>
        <a:xfrm>
          <a:off x="0" y="352684"/>
          <a:ext cx="8382000" cy="589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STF-1 Flight Software / Hardware Design</a:t>
          </a:r>
          <a:endParaRPr lang="en-US" sz="2800" kern="1200" dirty="0"/>
        </a:p>
      </dsp:txBody>
      <dsp:txXfrm>
        <a:off x="28797" y="381481"/>
        <a:ext cx="8324406" cy="532316"/>
      </dsp:txXfrm>
    </dsp:sp>
    <dsp:sp modelId="{A84F0145-8122-485B-A1BF-0F5CC85E1618}">
      <dsp:nvSpPr>
        <dsp:cNvPr id="0" name=""/>
        <dsp:cNvSpPr/>
      </dsp:nvSpPr>
      <dsp:spPr>
        <a:xfrm>
          <a:off x="0" y="942595"/>
          <a:ext cx="83820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Working closely with the GSFC </a:t>
          </a:r>
          <a:r>
            <a:rPr lang="en-US" sz="2000" kern="1200" dirty="0" err="1" smtClean="0"/>
            <a:t>Dellingr</a:t>
          </a:r>
          <a:r>
            <a:rPr lang="en-US" sz="2000" kern="1200" dirty="0" smtClean="0"/>
            <a:t> 6U </a:t>
          </a:r>
          <a:r>
            <a:rPr lang="en-US" sz="2000" kern="1200" dirty="0" err="1" smtClean="0"/>
            <a:t>cubesat</a:t>
          </a:r>
          <a:r>
            <a:rPr lang="en-US" sz="2000" kern="1200" dirty="0" smtClean="0"/>
            <a:t> team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FSW is Core Flight System (</a:t>
          </a:r>
          <a:r>
            <a:rPr lang="en-US" sz="2000" kern="1200" dirty="0" err="1" smtClean="0"/>
            <a:t>cFS</a:t>
          </a:r>
          <a:r>
            <a:rPr lang="en-US" sz="2000" kern="1200" dirty="0" smtClean="0"/>
            <a:t>)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Dellingr</a:t>
          </a:r>
          <a:r>
            <a:rPr lang="en-US" sz="2000" kern="1200" dirty="0" smtClean="0"/>
            <a:t> reuse, specifically on the radio </a:t>
          </a:r>
          <a:r>
            <a:rPr lang="en-US" sz="2000" kern="1200" dirty="0" err="1" smtClean="0"/>
            <a:t>cFS</a:t>
          </a:r>
          <a:r>
            <a:rPr lang="en-US" sz="2000" kern="1200" dirty="0" smtClean="0"/>
            <a:t> application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ITC designed solar panel PCBs (</a:t>
          </a:r>
          <a:r>
            <a:rPr lang="en-US" sz="2000" kern="1200" dirty="0" err="1" smtClean="0"/>
            <a:t>Dellingr</a:t>
          </a:r>
          <a:r>
            <a:rPr lang="en-US" sz="2000" kern="1200" dirty="0" smtClean="0"/>
            <a:t>-based)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Most hardware same as other GSFC </a:t>
          </a:r>
          <a:r>
            <a:rPr lang="en-US" sz="2000" kern="1200" dirty="0" err="1" smtClean="0"/>
            <a:t>cubesats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0" y="942595"/>
        <a:ext cx="8382000" cy="1722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FA0BE-7689-4766-8DBA-050700AFDFA4}">
      <dsp:nvSpPr>
        <dsp:cNvPr id="0" name=""/>
        <dsp:cNvSpPr/>
      </dsp:nvSpPr>
      <dsp:spPr>
        <a:xfrm>
          <a:off x="0" y="3785"/>
          <a:ext cx="8382000" cy="389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is NOS</a:t>
          </a:r>
          <a:r>
            <a:rPr lang="en-US" sz="2400" kern="1200" baseline="30000" dirty="0" smtClean="0"/>
            <a:t>3</a:t>
          </a:r>
          <a:r>
            <a:rPr lang="en-US" sz="2400" kern="1200" baseline="0" dirty="0" smtClean="0"/>
            <a:t>?</a:t>
          </a:r>
          <a:endParaRPr lang="en-US" sz="2400" kern="1200" baseline="0" dirty="0"/>
        </a:p>
      </dsp:txBody>
      <dsp:txXfrm>
        <a:off x="19001" y="22786"/>
        <a:ext cx="8343998" cy="351236"/>
      </dsp:txXfrm>
    </dsp:sp>
    <dsp:sp modelId="{A84F0145-8122-485B-A1BF-0F5CC85E1618}">
      <dsp:nvSpPr>
        <dsp:cNvPr id="0" name=""/>
        <dsp:cNvSpPr/>
      </dsp:nvSpPr>
      <dsp:spPr>
        <a:xfrm>
          <a:off x="0" y="393024"/>
          <a:ext cx="8382000" cy="2038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 software test bed for small satellites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Based upon STF-1 hardware, but sufficiently generic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Easily-interfaces to </a:t>
          </a:r>
          <a:r>
            <a:rPr lang="en-US" sz="2000" kern="1200" dirty="0" err="1" smtClean="0"/>
            <a:t>cFS</a:t>
          </a:r>
          <a:r>
            <a:rPr lang="en-US" sz="2000" kern="1200" dirty="0" smtClean="0"/>
            <a:t> FSW, but </a:t>
          </a:r>
          <a:r>
            <a:rPr lang="en-US" sz="2000" kern="1200" dirty="0" err="1" smtClean="0"/>
            <a:t>cFS</a:t>
          </a:r>
          <a:r>
            <a:rPr lang="en-US" sz="2000" kern="1200" dirty="0" smtClean="0"/>
            <a:t> not required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Currently open-loop, closed loop planned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Openly distributed solution Ready-to-Run (RTR) – Looking for Users!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A collection of Linux executable and libraries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393024"/>
        <a:ext cx="8382000" cy="2038412"/>
      </dsp:txXfrm>
    </dsp:sp>
    <dsp:sp modelId="{4ACE2094-2686-40E1-B2C1-24D186D41BD4}">
      <dsp:nvSpPr>
        <dsp:cNvPr id="0" name=""/>
        <dsp:cNvSpPr/>
      </dsp:nvSpPr>
      <dsp:spPr>
        <a:xfrm>
          <a:off x="0" y="2431437"/>
          <a:ext cx="8382000" cy="389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is it used for?</a:t>
          </a:r>
          <a:endParaRPr lang="en-US" sz="2400" kern="1200" dirty="0"/>
        </a:p>
      </dsp:txBody>
      <dsp:txXfrm>
        <a:off x="19001" y="2450438"/>
        <a:ext cx="8343998" cy="351236"/>
      </dsp:txXfrm>
    </dsp:sp>
    <dsp:sp modelId="{BD307DB8-772D-439B-B77F-C2507817551E}">
      <dsp:nvSpPr>
        <dsp:cNvPr id="0" name=""/>
        <dsp:cNvSpPr/>
      </dsp:nvSpPr>
      <dsp:spPr>
        <a:xfrm>
          <a:off x="0" y="2820675"/>
          <a:ext cx="8382000" cy="154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FSW early-development – NOS</a:t>
          </a:r>
          <a:r>
            <a:rPr lang="en-US" sz="2000" kern="1200" baseline="30000" dirty="0" smtClean="0"/>
            <a:t>3</a:t>
          </a:r>
          <a:r>
            <a:rPr lang="en-US" sz="2000" kern="1200" dirty="0" smtClean="0"/>
            <a:t> provides real-world inputs to FSW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FSW V&amp;V – Testing FSW, invalid inputs, behavior, stress conditions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FSW Integration – Used for early-app development and payload team integration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Mission Planning – Example: power analysis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2820675"/>
        <a:ext cx="8382000" cy="1542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FA0BE-7689-4766-8DBA-050700AFDFA4}">
      <dsp:nvSpPr>
        <dsp:cNvPr id="0" name=""/>
        <dsp:cNvSpPr/>
      </dsp:nvSpPr>
      <dsp:spPr>
        <a:xfrm>
          <a:off x="0" y="3776"/>
          <a:ext cx="8382000" cy="378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Leverage ITC virtual deployment technologies</a:t>
          </a:r>
          <a:endParaRPr lang="en-US" sz="2400" kern="1200" baseline="0" dirty="0"/>
        </a:p>
      </dsp:txBody>
      <dsp:txXfrm>
        <a:off x="18472" y="22248"/>
        <a:ext cx="8345056" cy="341450"/>
      </dsp:txXfrm>
    </dsp:sp>
    <dsp:sp modelId="{A84F0145-8122-485B-A1BF-0F5CC85E1618}">
      <dsp:nvSpPr>
        <dsp:cNvPr id="0" name=""/>
        <dsp:cNvSpPr/>
      </dsp:nvSpPr>
      <dsp:spPr>
        <a:xfrm>
          <a:off x="0" y="382171"/>
          <a:ext cx="8382000" cy="2463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ITC does NOT distribute virtual machines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Virtual machines are built on-the-fly by the user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Deployment Steps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Obtain files ITC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Install virtual machine </a:t>
          </a:r>
          <a:r>
            <a:rPr lang="en-US" sz="2000" kern="1200" dirty="0" err="1" smtClean="0"/>
            <a:t>provisioner</a:t>
          </a:r>
          <a:r>
            <a:rPr lang="en-US" sz="2000" kern="1200" dirty="0" smtClean="0"/>
            <a:t> such as Virtual Box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Run 1 Command – generates virtual machine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Login to virtual machine and build </a:t>
          </a:r>
          <a:r>
            <a:rPr lang="en-US" sz="2000" kern="1200" dirty="0" err="1" smtClean="0"/>
            <a:t>cFS</a:t>
          </a:r>
          <a:r>
            <a:rPr lang="en-US" sz="2000" kern="1200" dirty="0" smtClean="0"/>
            <a:t> with RTR script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382171"/>
        <a:ext cx="8382000" cy="2463640"/>
      </dsp:txXfrm>
    </dsp:sp>
    <dsp:sp modelId="{90BD6310-B909-48FA-9271-E7F75DA84D67}">
      <dsp:nvSpPr>
        <dsp:cNvPr id="0" name=""/>
        <dsp:cNvSpPr/>
      </dsp:nvSpPr>
      <dsp:spPr>
        <a:xfrm>
          <a:off x="0" y="2818564"/>
          <a:ext cx="8382000" cy="378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Ready-to-Run (RTR) for… </a:t>
          </a:r>
          <a:endParaRPr lang="en-US" sz="2000" kern="1200" dirty="0"/>
        </a:p>
      </dsp:txBody>
      <dsp:txXfrm>
        <a:off x="18472" y="2837036"/>
        <a:ext cx="8345056" cy="341450"/>
      </dsp:txXfrm>
    </dsp:sp>
    <dsp:sp modelId="{CB8BEC9B-B23F-4EC9-BAAA-ECD8D55374D4}">
      <dsp:nvSpPr>
        <dsp:cNvPr id="0" name=""/>
        <dsp:cNvSpPr/>
      </dsp:nvSpPr>
      <dsp:spPr>
        <a:xfrm>
          <a:off x="0" y="3224207"/>
          <a:ext cx="8382000" cy="1338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cFS</a:t>
          </a:r>
          <a:r>
            <a:rPr lang="en-US" sz="2000" kern="1200" dirty="0" smtClean="0"/>
            <a:t> development environment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 NOS</a:t>
          </a:r>
          <a:r>
            <a:rPr lang="en-US" sz="2000" kern="1200" baseline="30000" dirty="0" smtClean="0"/>
            <a:t>3</a:t>
          </a:r>
          <a:r>
            <a:rPr lang="en-US" sz="2000" kern="1200" dirty="0" smtClean="0"/>
            <a:t> environment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Ground system software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Software integration testing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3224207"/>
        <a:ext cx="8382000" cy="1338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FA0BE-7689-4766-8DBA-050700AFDFA4}">
      <dsp:nvSpPr>
        <dsp:cNvPr id="0" name=""/>
        <dsp:cNvSpPr/>
      </dsp:nvSpPr>
      <dsp:spPr>
        <a:xfrm>
          <a:off x="0" y="38825"/>
          <a:ext cx="8382000" cy="489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Linux Software Architecture</a:t>
          </a:r>
          <a:endParaRPr lang="en-US" sz="3200" kern="1200" baseline="0" dirty="0"/>
        </a:p>
      </dsp:txBody>
      <dsp:txXfrm>
        <a:off x="23902" y="62727"/>
        <a:ext cx="8334196" cy="441839"/>
      </dsp:txXfrm>
    </dsp:sp>
    <dsp:sp modelId="{A84F0145-8122-485B-A1BF-0F5CC85E1618}">
      <dsp:nvSpPr>
        <dsp:cNvPr id="0" name=""/>
        <dsp:cNvSpPr/>
      </dsp:nvSpPr>
      <dsp:spPr>
        <a:xfrm>
          <a:off x="0" y="585148"/>
          <a:ext cx="8382000" cy="1862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585148"/>
        <a:ext cx="8382000" cy="18625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FA0BE-7689-4766-8DBA-050700AFDFA4}">
      <dsp:nvSpPr>
        <dsp:cNvPr id="0" name=""/>
        <dsp:cNvSpPr/>
      </dsp:nvSpPr>
      <dsp:spPr>
        <a:xfrm>
          <a:off x="0" y="20551"/>
          <a:ext cx="8382000" cy="657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NOS</a:t>
          </a:r>
          <a:r>
            <a:rPr lang="en-US" sz="2400" kern="1200" baseline="30000" dirty="0" smtClean="0"/>
            <a:t>3 </a:t>
          </a:r>
          <a:r>
            <a:rPr lang="en-US" sz="2400" kern="1200" baseline="0" dirty="0" smtClean="0"/>
            <a:t>v1 Included Simulators</a:t>
          </a:r>
          <a:endParaRPr lang="en-US" sz="2400" kern="1200" baseline="0" dirty="0"/>
        </a:p>
      </dsp:txBody>
      <dsp:txXfrm>
        <a:off x="32115" y="52666"/>
        <a:ext cx="8317770" cy="593641"/>
      </dsp:txXfrm>
    </dsp:sp>
    <dsp:sp modelId="{A84F0145-8122-485B-A1BF-0F5CC85E1618}">
      <dsp:nvSpPr>
        <dsp:cNvPr id="0" name=""/>
        <dsp:cNvSpPr/>
      </dsp:nvSpPr>
      <dsp:spPr>
        <a:xfrm>
          <a:off x="0" y="678422"/>
          <a:ext cx="8382000" cy="1556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678422"/>
        <a:ext cx="8382000" cy="1556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4B76B-686D-47F8-A5B0-CA4496C6EE71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B66D-6A83-46EB-9BBC-DE1EA1BE5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4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4109410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2452082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223292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1147397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894634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4208300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2033407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3702545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4265317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758842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238769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1082245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3905536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3531609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4191620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4115387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422172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1521580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3949676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83811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274087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83939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1184555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409859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3820853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156214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spcAft>
                <a:spcPts val="200"/>
              </a:spcAft>
            </a:pPr>
            <a:r>
              <a:rPr lang="en-US" sz="1400" b="1" i="0" baseline="0" dirty="0" smtClean="0"/>
              <a:t>Diffused arches</a:t>
            </a:r>
          </a:p>
          <a:p>
            <a:pPr>
              <a:spcAft>
                <a:spcPts val="200"/>
              </a:spcAft>
            </a:pPr>
            <a:r>
              <a:rPr lang="en-US" sz="1400" b="0" baseline="0" dirty="0" smtClean="0"/>
              <a:t>(Intermediate)</a:t>
            </a:r>
            <a:endParaRPr lang="en-US" sz="1400" b="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endParaRPr lang="en-US" sz="14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 the</a:t>
            </a:r>
            <a:r>
              <a:rPr lang="en-US" sz="1200" baseline="0" dirty="0" smtClean="0"/>
              <a:t>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Lines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Curve</a:t>
            </a:r>
            <a:r>
              <a:rPr lang="en-US" sz="1200" baseline="0" dirty="0" smtClean="0"/>
              <a:t> (tenth option from the left).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click three points to draw a simple curved line, and then double-click to finish drawing.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Select the curved line.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Fill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Gradient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 Gradients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 box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</a:t>
            </a:r>
            <a:r>
              <a:rPr lang="en-US" sz="1200" b="1" baseline="0" dirty="0" smtClean="0"/>
              <a:t> Background 1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(first row, first option from the left).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5 point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 Outline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No Outline</a:t>
            </a:r>
            <a:r>
              <a:rPr lang="en-US" sz="1200" baseline="0" dirty="0" smtClean="0"/>
              <a:t>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endParaRPr lang="en-US" sz="1200" baseline="0" dirty="0" smtClean="0"/>
          </a:p>
          <a:p>
            <a:pPr>
              <a:spcAft>
                <a:spcPts val="200"/>
              </a:spcAft>
            </a:pPr>
            <a:endParaRPr lang="en-US" sz="1200" b="0" baseline="0" dirty="0" smtClean="0"/>
          </a:p>
          <a:p>
            <a:r>
              <a:rPr lang="en-US" sz="120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right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1, Darker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(sixth row, first option from the left)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baseline="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endParaRPr lang="en-US" sz="1200" dirty="0" smtClean="0"/>
          </a:p>
          <a:p>
            <a:pPr>
              <a:spcAft>
                <a:spcPts val="200"/>
              </a:spcAft>
            </a:pPr>
            <a:r>
              <a:rPr lang="en-US" sz="1200" dirty="0" smtClean="0"/>
              <a:t>To reproduce</a:t>
            </a:r>
            <a:r>
              <a:rPr lang="en-US" sz="1200" baseline="0" dirty="0" smtClean="0"/>
              <a:t> the duplicate curved lines on the slide, do the following: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the process for a total of three curved lines.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On the slide, drag the curved lines to position them as needed. </a:t>
            </a:r>
          </a:p>
          <a:p>
            <a:pPr marL="228600" indent="-228600">
              <a:spcAft>
                <a:spcPts val="200"/>
              </a:spcAft>
              <a:buFont typeface="+mj-lt"/>
              <a:buAutoNum type="arabicPeriod"/>
            </a:pPr>
            <a:r>
              <a:rPr lang="en-US" sz="1200" baseline="0" dirty="0" smtClean="0"/>
              <a:t>Right-click one of the duplicate curved lines, click </a:t>
            </a:r>
            <a:r>
              <a:rPr lang="en-US" sz="1200" b="1" baseline="0" dirty="0" smtClean="0"/>
              <a:t>Edit Points</a:t>
            </a:r>
            <a:r>
              <a:rPr lang="en-US" sz="1200" baseline="0" dirty="0" smtClean="0"/>
              <a:t>, and then drag the points on the curve to make a new shape. Repeat the process with the other duplicate curved line. </a:t>
            </a:r>
          </a:p>
          <a:p>
            <a:pPr>
              <a:spcAft>
                <a:spcPts val="2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  <p:extLst>
      <p:ext uri="{BB962C8B-B14F-4D97-AF65-F5344CB8AC3E}">
        <p14:creationId xmlns:p14="http://schemas.microsoft.com/office/powerpoint/2010/main" val="195014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7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0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6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8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7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7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7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179" y="1828295"/>
            <a:ext cx="65024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116" y="6324600"/>
            <a:ext cx="1003484" cy="48055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82516" y="304800"/>
            <a:ext cx="6705600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NASA Operational Simulator for Small Satellites (NOS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117600" y="6058289"/>
            <a:ext cx="5068493" cy="6285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/>
              <a:t>NASA IV&amp;V Independent Test Capability (ITC) Team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161106" y="6347877"/>
            <a:ext cx="2820195" cy="51012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 smtClean="0"/>
              <a:t>Mr. Scott Zemerick Scott.Zemerick@TMCTechnologies.com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45269"/>
            <a:ext cx="3340626" cy="3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99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7" y="866881"/>
            <a:ext cx="10895368" cy="612864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-228600" y="2054705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Simulation-to-Flight (STF-1)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465872"/>
            <a:ext cx="2336676" cy="1314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62751"/>
            <a:ext cx="4373886" cy="2460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36" y="1292282"/>
            <a:ext cx="3498608" cy="196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56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Simulation-to-Flight (STF-1)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63" y="2098028"/>
            <a:ext cx="3325534" cy="2217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767">
            <a:off x="2805607" y="1250447"/>
            <a:ext cx="3637149" cy="2765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343400"/>
            <a:ext cx="4093135" cy="1984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60974"/>
            <a:ext cx="9010419" cy="50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1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Simulation-to-Flight (STF-1)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76" y="5410200"/>
            <a:ext cx="2336676" cy="13143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566859" y="1603402"/>
            <a:ext cx="1295400" cy="1166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cFS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44731" y="3263380"/>
            <a:ext cx="5334000" cy="15164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349731" y="3548080"/>
            <a:ext cx="1729657" cy="1224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FreeRTOS</a:t>
            </a:r>
            <a:endParaRPr lang="en-US" sz="28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2825731" y="2855393"/>
            <a:ext cx="4648200" cy="286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OS Abstraction Layer (OSAL)</a:t>
            </a:r>
            <a:endParaRPr lang="en-US" sz="2000" dirty="0"/>
          </a:p>
        </p:txBody>
      </p:sp>
      <p:sp>
        <p:nvSpPr>
          <p:cNvPr id="22" name="Rounded Rectangle 21"/>
          <p:cNvSpPr/>
          <p:nvPr/>
        </p:nvSpPr>
        <p:spPr>
          <a:xfrm>
            <a:off x="4288688" y="5021578"/>
            <a:ext cx="17907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Flight</a:t>
            </a:r>
          </a:p>
          <a:p>
            <a:pPr algn="ctr"/>
            <a:r>
              <a:rPr lang="en-US" sz="2800" dirty="0" smtClean="0"/>
              <a:t>Hardware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214559" y="4778359"/>
            <a:ext cx="1" cy="248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3" idx="0"/>
          </p:cNvCxnSpPr>
          <p:nvPr/>
        </p:nvCxnSpPr>
        <p:spPr>
          <a:xfrm>
            <a:off x="5214559" y="3168901"/>
            <a:ext cx="1" cy="3791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21025853">
            <a:off x="20797" y="1583107"/>
            <a:ext cx="30242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FSW 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Architecture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66859" y="1312857"/>
            <a:ext cx="1295400" cy="257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STF-1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3013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8730" y="1336667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NASA Operational Simulator for Small Satellites (NOS</a:t>
            </a:r>
            <a:r>
              <a:rPr lang="en-US" baseline="30000" dirty="0" smtClean="0"/>
              <a:t>3</a:t>
            </a:r>
            <a:r>
              <a:rPr lang="en-US" dirty="0" smtClean="0"/>
              <a:t>) Introduction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43066"/>
            <a:ext cx="5013165" cy="28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46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2857829"/>
              </p:ext>
            </p:extLst>
          </p:nvPr>
        </p:nvGraphicFramePr>
        <p:xfrm>
          <a:off x="381000" y="1021079"/>
          <a:ext cx="8382000" cy="436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465872"/>
            <a:ext cx="2336676" cy="13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8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13146" y="174151"/>
            <a:ext cx="7468395" cy="821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r>
              <a:rPr lang="en-US" dirty="0" smtClean="0"/>
              <a:t> Ready-to-Run (RTR)</a:t>
            </a:r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055669579"/>
              </p:ext>
            </p:extLst>
          </p:nvPr>
        </p:nvGraphicFramePr>
        <p:xfrm>
          <a:off x="381000" y="995681"/>
          <a:ext cx="8382000" cy="4566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3814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465872"/>
            <a:ext cx="2336676" cy="131438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86373182"/>
              </p:ext>
            </p:extLst>
          </p:nvPr>
        </p:nvGraphicFramePr>
        <p:xfrm>
          <a:off x="381000" y="1021079"/>
          <a:ext cx="8382000" cy="436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60301" y="2607190"/>
            <a:ext cx="1958654" cy="1501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cFS</a:t>
            </a:r>
            <a:endParaRPr lang="en-US" sz="4400" dirty="0" smtClean="0"/>
          </a:p>
          <a:p>
            <a:pPr algn="ctr"/>
            <a:r>
              <a:rPr lang="en-US" sz="4400" dirty="0" smtClean="0"/>
              <a:t>FSW</a:t>
            </a:r>
            <a:endParaRPr lang="en-US" sz="4400" dirty="0"/>
          </a:p>
        </p:txBody>
      </p:sp>
      <p:sp>
        <p:nvSpPr>
          <p:cNvPr id="12" name="Rounded Rectangle 11"/>
          <p:cNvSpPr/>
          <p:nvPr/>
        </p:nvSpPr>
        <p:spPr>
          <a:xfrm>
            <a:off x="3315171" y="2607190"/>
            <a:ext cx="1958654" cy="1501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NOS</a:t>
            </a:r>
          </a:p>
          <a:p>
            <a:pPr algn="ctr"/>
            <a:r>
              <a:rPr lang="en-US" sz="4400" dirty="0" smtClean="0"/>
              <a:t>Engine</a:t>
            </a:r>
            <a:endParaRPr lang="en-US" sz="4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18955" y="3381308"/>
            <a:ext cx="796216" cy="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73825" y="3381308"/>
            <a:ext cx="710802" cy="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343480" y="1776874"/>
            <a:ext cx="1958654" cy="1501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Sim</a:t>
            </a:r>
            <a:endParaRPr lang="en-US" sz="4400" dirty="0"/>
          </a:p>
        </p:txBody>
      </p:sp>
      <p:sp>
        <p:nvSpPr>
          <p:cNvPr id="19" name="Rounded Rectangle 18"/>
          <p:cNvSpPr/>
          <p:nvPr/>
        </p:nvSpPr>
        <p:spPr>
          <a:xfrm>
            <a:off x="6343480" y="4388629"/>
            <a:ext cx="1958654" cy="1501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Sim</a:t>
            </a:r>
            <a:endParaRPr lang="en-US" sz="4400" dirty="0"/>
          </a:p>
        </p:txBody>
      </p:sp>
      <p:sp>
        <p:nvSpPr>
          <p:cNvPr id="20" name="Oval 19"/>
          <p:cNvSpPr/>
          <p:nvPr/>
        </p:nvSpPr>
        <p:spPr>
          <a:xfrm>
            <a:off x="7189701" y="3433160"/>
            <a:ext cx="239874" cy="204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02870" y="3711860"/>
            <a:ext cx="239874" cy="204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02870" y="3996042"/>
            <a:ext cx="239874" cy="204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5970501" y="2511622"/>
            <a:ext cx="7064" cy="2805292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45372" y="2536621"/>
            <a:ext cx="796216" cy="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45372" y="5316914"/>
            <a:ext cx="796216" cy="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993158" y="3975575"/>
            <a:ext cx="1192480" cy="3250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Process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23732" y="3996042"/>
            <a:ext cx="1192480" cy="3250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Process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721149" y="2940234"/>
            <a:ext cx="1192480" cy="3250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Process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41588" y="5590189"/>
            <a:ext cx="1192480" cy="3250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Process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34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9271294"/>
              </p:ext>
            </p:extLst>
          </p:nvPr>
        </p:nvGraphicFramePr>
        <p:xfrm>
          <a:off x="429127" y="872654"/>
          <a:ext cx="8382000" cy="2255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13436"/>
              </p:ext>
            </p:extLst>
          </p:nvPr>
        </p:nvGraphicFramePr>
        <p:xfrm>
          <a:off x="429127" y="1773895"/>
          <a:ext cx="8382000" cy="292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038"/>
                <a:gridCol w="3119981"/>
                <a:gridCol w="3119981"/>
              </a:tblGrid>
              <a:tr h="477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Simulator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Hardware Modeled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 Usage</a:t>
                      </a:r>
                      <a:endParaRPr lang="en-US" dirty="0"/>
                    </a:p>
                  </a:txBody>
                  <a:tcPr/>
                </a:tc>
              </a:tr>
              <a:tr h="5114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Magnetometer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Honeywell HMC5843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FSW data</a:t>
                      </a:r>
                      <a:r>
                        <a:rPr lang="en-US" sz="1600" baseline="0" dirty="0" smtClean="0"/>
                        <a:t> source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smtClean="0"/>
                        <a:t>for development</a:t>
                      </a:r>
                    </a:p>
                  </a:txBody>
                  <a:tcPr/>
                </a:tc>
              </a:tr>
              <a:tr h="6302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Electrical Power System (EPS)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Clydespace</a:t>
                      </a:r>
                      <a:r>
                        <a:rPr lang="en-US" sz="1600" dirty="0" smtClean="0"/>
                        <a:t> Gen III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 analysis – software control</a:t>
                      </a:r>
                      <a:r>
                        <a:rPr lang="en-US" sz="1600" baseline="0" dirty="0" smtClean="0"/>
                        <a:t> of switches</a:t>
                      </a:r>
                      <a:endParaRPr lang="en-US" sz="1600" dirty="0"/>
                    </a:p>
                  </a:txBody>
                  <a:tcPr/>
                </a:tc>
              </a:tr>
              <a:tr h="6302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Novatel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FSW data source for development</a:t>
                      </a:r>
                      <a:r>
                        <a:rPr lang="en-US" sz="1600" baseline="0" dirty="0" smtClean="0"/>
                        <a:t> and software commanding of GPS</a:t>
                      </a:r>
                      <a:endParaRPr lang="en-US" sz="1600" dirty="0"/>
                    </a:p>
                  </a:txBody>
                  <a:tcPr/>
                </a:tc>
              </a:tr>
              <a:tr h="6772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Camera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ArduCam</a:t>
                      </a:r>
                      <a:r>
                        <a:rPr lang="en-US" sz="1600" dirty="0" smtClean="0"/>
                        <a:t> Mini OV2640 SPI/I2C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FSW data source for development and large</a:t>
                      </a:r>
                      <a:r>
                        <a:rPr lang="en-US" sz="1600" baseline="0" dirty="0" smtClean="0"/>
                        <a:t> data packet handling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7809" y="5034465"/>
            <a:ext cx="1743318" cy="161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682" y="5358909"/>
            <a:ext cx="1219200" cy="840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8511" y="5143082"/>
            <a:ext cx="1994945" cy="1415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7" y="4780013"/>
            <a:ext cx="2133600" cy="18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8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13146" y="174151"/>
            <a:ext cx="7468395" cy="821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r>
              <a:rPr lang="en-US" dirty="0" smtClean="0"/>
              <a:t> Components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76" y="5410200"/>
            <a:ext cx="2336676" cy="131438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46826" y="4191000"/>
            <a:ext cx="1463040" cy="995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NOS </a:t>
            </a:r>
            <a:r>
              <a:rPr lang="en-US" b="1" smtClean="0">
                <a:solidFill>
                  <a:schemeClr val="tx1"/>
                </a:solidFill>
              </a:rPr>
              <a:t>Engine Interface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5866" y="4465320"/>
            <a:ext cx="1351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5866" y="4221480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NOS Engine </a:t>
            </a:r>
          </a:p>
          <a:p>
            <a:r>
              <a:rPr lang="en-US" sz="1200" b="1" dirty="0" smtClean="0"/>
              <a:t>Message</a:t>
            </a:r>
            <a:endParaRPr lang="en-US" sz="1200" b="1" dirty="0"/>
          </a:p>
        </p:txBody>
      </p:sp>
      <p:cxnSp>
        <p:nvCxnSpPr>
          <p:cNvPr id="29" name="Straight Arrow Connector 28"/>
          <p:cNvCxnSpPr>
            <a:endCxn id="31" idx="1"/>
          </p:cNvCxnSpPr>
          <p:nvPr/>
        </p:nvCxnSpPr>
        <p:spPr>
          <a:xfrm flipH="1">
            <a:off x="405706" y="4939992"/>
            <a:ext cx="13411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5706" y="4709160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NOS Engine </a:t>
            </a:r>
          </a:p>
          <a:p>
            <a:r>
              <a:rPr lang="en-US" sz="1200" b="1" dirty="0" smtClean="0"/>
              <a:t>Message</a:t>
            </a:r>
            <a:endParaRPr lang="en-US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4561146" y="4191000"/>
            <a:ext cx="1463040" cy="995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Hardware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209866" y="4485640"/>
            <a:ext cx="1351280" cy="12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220026" y="4949537"/>
            <a:ext cx="1330960" cy="7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365306" y="4191000"/>
            <a:ext cx="1463040" cy="995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Provider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endCxn id="38" idx="2"/>
          </p:cNvCxnSpPr>
          <p:nvPr/>
        </p:nvCxnSpPr>
        <p:spPr>
          <a:xfrm flipV="1">
            <a:off x="8096826" y="5186680"/>
            <a:ext cx="0" cy="528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857818" y="5665173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6034346" y="4949537"/>
            <a:ext cx="133096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86746" y="4709160"/>
            <a:ext cx="11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environmental </a:t>
            </a:r>
          </a:p>
          <a:p>
            <a:r>
              <a:rPr lang="en-US" sz="1200" b="1" dirty="0" smtClean="0"/>
              <a:t>data</a:t>
            </a:r>
            <a:endParaRPr lang="en-US" sz="1200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35014"/>
              </p:ext>
            </p:extLst>
          </p:nvPr>
        </p:nvGraphicFramePr>
        <p:xfrm>
          <a:off x="392515" y="981980"/>
          <a:ext cx="8453666" cy="295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999"/>
                <a:gridCol w="3459011"/>
                <a:gridCol w="3146656"/>
              </a:tblGrid>
              <a:tr h="4531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Component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What is it?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How</a:t>
                      </a:r>
                      <a:r>
                        <a:rPr lang="en-US" sz="2000" baseline="0" dirty="0" smtClean="0"/>
                        <a:t> is it used?</a:t>
                      </a:r>
                      <a:endParaRPr lang="en-US" sz="2000" dirty="0"/>
                    </a:p>
                  </a:txBody>
                  <a:tcPr/>
                </a:tc>
              </a:tr>
              <a:tr h="8660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NASA</a:t>
                      </a:r>
                      <a:r>
                        <a:rPr lang="en-US" sz="1200" baseline="0" dirty="0" smtClean="0"/>
                        <a:t> Operational Simulator (NOS) Engine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 smtClean="0"/>
                        <a:t>Engine</a:t>
                      </a:r>
                      <a:r>
                        <a:rPr lang="en-US" sz="1200" baseline="0" dirty="0" smtClean="0"/>
                        <a:t> is I</a:t>
                      </a:r>
                      <a:r>
                        <a:rPr lang="en-US" sz="1200" dirty="0" smtClean="0"/>
                        <a:t>TC-developed message</a:t>
                      </a:r>
                      <a:r>
                        <a:rPr lang="en-US" sz="1200" baseline="0" dirty="0" smtClean="0"/>
                        <a:t> passing middleware designed specifically for use in simulation. Includes time synchronization, data manipulation, and fault injection.</a:t>
                      </a:r>
                      <a:endParaRPr lang="en-US" sz="1200" dirty="0" smtClean="0"/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Serves as the NOS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baseline="0" dirty="0" smtClean="0"/>
                        <a:t> glue to tie all components together into a common interface to FSW</a:t>
                      </a:r>
                      <a:endParaRPr lang="en-US" sz="1200" dirty="0"/>
                    </a:p>
                  </a:txBody>
                  <a:tcPr/>
                </a:tc>
              </a:tr>
              <a:tr h="6754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Hardware Model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model for a specific piece of flight hardware, often focusing on the inputs/outputs of the device from the FSW perspective.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Serves</a:t>
                      </a:r>
                      <a:r>
                        <a:rPr lang="en-US" sz="1200" baseline="0" dirty="0" smtClean="0"/>
                        <a:t> as virtual hardware in order to provide FSW with an accurate representation of its data</a:t>
                      </a:r>
                      <a:endParaRPr lang="en-US" sz="1200" dirty="0"/>
                    </a:p>
                  </a:txBody>
                  <a:tcPr/>
                </a:tc>
              </a:tr>
              <a:tr h="6754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is an open-source general purpose simulator developed at NASA Goddard Space Flight Center for spacecraft attitude and orbit dynamics.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Serves as</a:t>
                      </a:r>
                      <a:r>
                        <a:rPr lang="en-US" sz="1200" baseline="0" dirty="0" smtClean="0"/>
                        <a:t> an </a:t>
                      </a:r>
                      <a:r>
                        <a:rPr lang="en-US" sz="1200" i="1" dirty="0" smtClean="0"/>
                        <a:t>Environment</a:t>
                      </a:r>
                      <a:r>
                        <a:rPr lang="en-US" sz="1200" i="1" baseline="0" dirty="0" smtClean="0"/>
                        <a:t> Data Provider</a:t>
                      </a:r>
                      <a:r>
                        <a:rPr lang="en-US" sz="1200" baseline="0" dirty="0" smtClean="0"/>
                        <a:t> – chosen to provide magnetic field data and positional data as inputs to the magnetometer and GPS simulators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378686" y="4714889"/>
            <a:ext cx="100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</a:t>
            </a:r>
            <a:r>
              <a:rPr lang="en-US" sz="1200" b="1" dirty="0" smtClean="0"/>
              <a:t>utput bytes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43232" y="4261023"/>
            <a:ext cx="127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time, input bytes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68436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13146" y="174151"/>
            <a:ext cx="7468395" cy="821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14392" y="1468150"/>
            <a:ext cx="1463040" cy="995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NOS </a:t>
            </a:r>
            <a:r>
              <a:rPr lang="en-US" b="1" smtClean="0">
                <a:solidFill>
                  <a:schemeClr val="tx1"/>
                </a:solidFill>
              </a:rPr>
              <a:t>Engine Interface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83432" y="1742470"/>
            <a:ext cx="1351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3432" y="1498630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NOS Engine </a:t>
            </a:r>
          </a:p>
          <a:p>
            <a:r>
              <a:rPr lang="en-US" sz="1200" b="1" dirty="0" smtClean="0"/>
              <a:t>Message</a:t>
            </a:r>
            <a:endParaRPr lang="en-US" sz="1200" b="1" dirty="0"/>
          </a:p>
        </p:txBody>
      </p:sp>
      <p:cxnSp>
        <p:nvCxnSpPr>
          <p:cNvPr id="29" name="Straight Arrow Connector 28"/>
          <p:cNvCxnSpPr>
            <a:endCxn id="31" idx="1"/>
          </p:cNvCxnSpPr>
          <p:nvPr/>
        </p:nvCxnSpPr>
        <p:spPr>
          <a:xfrm flipH="1">
            <a:off x="573272" y="2217142"/>
            <a:ext cx="13411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3272" y="1986310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NOS Engine </a:t>
            </a:r>
          </a:p>
          <a:p>
            <a:r>
              <a:rPr lang="en-US" sz="1200" b="1" dirty="0" smtClean="0"/>
              <a:t>Message</a:t>
            </a:r>
            <a:endParaRPr lang="en-US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4728712" y="1468150"/>
            <a:ext cx="1463040" cy="995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Hardware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377432" y="1762790"/>
            <a:ext cx="1351280" cy="12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387592" y="2226687"/>
            <a:ext cx="1330960" cy="7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63627" y="1468150"/>
            <a:ext cx="1463040" cy="4538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Environment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Provider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6201912" y="2226687"/>
            <a:ext cx="133096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352530" y="1986310"/>
            <a:ext cx="115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environmental </a:t>
            </a:r>
          </a:p>
          <a:p>
            <a:r>
              <a:rPr lang="en-US" sz="1200" b="1" dirty="0" smtClean="0"/>
              <a:t>data</a:t>
            </a:r>
            <a:endParaRPr 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564454" y="1977866"/>
            <a:ext cx="100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</a:t>
            </a:r>
            <a:r>
              <a:rPr lang="en-US" sz="1200" b="1" dirty="0" smtClean="0"/>
              <a:t>utput bytes</a:t>
            </a:r>
            <a:endParaRPr lang="en-US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429000" y="1524000"/>
            <a:ext cx="127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time, input bytes</a:t>
            </a:r>
            <a:endParaRPr lang="en-US" sz="1200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603" y="2234614"/>
            <a:ext cx="586114" cy="4042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14392" y="2732454"/>
            <a:ext cx="1463040" cy="995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NOS </a:t>
            </a:r>
            <a:r>
              <a:rPr lang="en-US" b="1" smtClean="0">
                <a:solidFill>
                  <a:schemeClr val="tx1"/>
                </a:solidFill>
              </a:rPr>
              <a:t>Engine Interface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83432" y="3006774"/>
            <a:ext cx="1351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433" y="2766133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NOS Engine </a:t>
            </a:r>
          </a:p>
          <a:p>
            <a:r>
              <a:rPr lang="en-US" sz="1200" b="1" dirty="0" smtClean="0"/>
              <a:t>Message</a:t>
            </a:r>
            <a:endParaRPr lang="en-US" sz="1200" b="1" dirty="0"/>
          </a:p>
        </p:txBody>
      </p:sp>
      <p:cxnSp>
        <p:nvCxnSpPr>
          <p:cNvPr id="32" name="Straight Arrow Connector 31"/>
          <p:cNvCxnSpPr>
            <a:endCxn id="46" idx="1"/>
          </p:cNvCxnSpPr>
          <p:nvPr/>
        </p:nvCxnSpPr>
        <p:spPr>
          <a:xfrm flipH="1">
            <a:off x="583432" y="3468438"/>
            <a:ext cx="13411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3432" y="323760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NOS Engine </a:t>
            </a:r>
          </a:p>
          <a:p>
            <a:r>
              <a:rPr lang="en-US" sz="1200" b="1" dirty="0" smtClean="0"/>
              <a:t>Message</a:t>
            </a:r>
            <a:endParaRPr lang="en-US" sz="1200" b="1" dirty="0"/>
          </a:p>
        </p:txBody>
      </p:sp>
      <p:sp>
        <p:nvSpPr>
          <p:cNvPr id="47" name="Rectangle 46"/>
          <p:cNvSpPr/>
          <p:nvPr/>
        </p:nvSpPr>
        <p:spPr>
          <a:xfrm>
            <a:off x="4728712" y="2732454"/>
            <a:ext cx="1463040" cy="995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Hardware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377432" y="3027094"/>
            <a:ext cx="1351280" cy="12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3387592" y="3490991"/>
            <a:ext cx="1330960" cy="7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80632" y="3250614"/>
            <a:ext cx="981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output bytes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6201912" y="3490991"/>
            <a:ext cx="133096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54312" y="3250614"/>
            <a:ext cx="11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environmental </a:t>
            </a:r>
          </a:p>
          <a:p>
            <a:r>
              <a:rPr lang="en-US" sz="1200" b="1" dirty="0" smtClean="0"/>
              <a:t>data</a:t>
            </a:r>
            <a:endParaRPr lang="en-US" sz="1200" b="1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817" y="3513334"/>
            <a:ext cx="866943" cy="61525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425384" y="2762934"/>
            <a:ext cx="127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time, input bytes</a:t>
            </a:r>
            <a:endParaRPr lang="en-US" sz="1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3560838" y="3234455"/>
            <a:ext cx="100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</a:t>
            </a:r>
            <a:r>
              <a:rPr lang="en-US" sz="1200" b="1" dirty="0" smtClean="0"/>
              <a:t>utput bytes</a:t>
            </a:r>
            <a:endParaRPr lang="en-US" sz="1200" b="1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573272" y="1005871"/>
            <a:ext cx="0" cy="5401019"/>
          </a:xfrm>
          <a:prstGeom prst="line">
            <a:avLst/>
          </a:prstGeom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 rot="16200000">
            <a:off x="-2002633" y="3116848"/>
            <a:ext cx="4579612" cy="821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FSW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23912" y="3901469"/>
            <a:ext cx="243991" cy="2271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017977" y="5010760"/>
            <a:ext cx="1463040" cy="995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NOS </a:t>
            </a:r>
            <a:r>
              <a:rPr lang="en-US" b="1" smtClean="0">
                <a:solidFill>
                  <a:schemeClr val="tx1"/>
                </a:solidFill>
              </a:rPr>
              <a:t>Engine Interface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687017" y="5285080"/>
            <a:ext cx="13512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9018" y="5044439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NOS Engine </a:t>
            </a:r>
          </a:p>
          <a:p>
            <a:r>
              <a:rPr lang="en-US" sz="1200" b="1" dirty="0" smtClean="0"/>
              <a:t>Message</a:t>
            </a:r>
            <a:endParaRPr lang="en-US" sz="1200" b="1" dirty="0"/>
          </a:p>
        </p:txBody>
      </p:sp>
      <p:cxnSp>
        <p:nvCxnSpPr>
          <p:cNvPr id="70" name="Straight Arrow Connector 69"/>
          <p:cNvCxnSpPr>
            <a:endCxn id="71" idx="1"/>
          </p:cNvCxnSpPr>
          <p:nvPr/>
        </p:nvCxnSpPr>
        <p:spPr>
          <a:xfrm flipH="1">
            <a:off x="687017" y="5746744"/>
            <a:ext cx="13411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87017" y="5515912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NOS Engine </a:t>
            </a:r>
          </a:p>
          <a:p>
            <a:r>
              <a:rPr lang="en-US" sz="1200" b="1" dirty="0" smtClean="0"/>
              <a:t>Message</a:t>
            </a:r>
            <a:endParaRPr lang="en-US" sz="1200" b="1" dirty="0"/>
          </a:p>
        </p:txBody>
      </p:sp>
      <p:sp>
        <p:nvSpPr>
          <p:cNvPr id="72" name="Rectangle 71"/>
          <p:cNvSpPr/>
          <p:nvPr/>
        </p:nvSpPr>
        <p:spPr>
          <a:xfrm>
            <a:off x="4832297" y="5010760"/>
            <a:ext cx="1463040" cy="9956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Hardware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3481017" y="5305400"/>
            <a:ext cx="1351280" cy="12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3491177" y="5769297"/>
            <a:ext cx="1330960" cy="7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6305497" y="5769297"/>
            <a:ext cx="133096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457897" y="5528920"/>
            <a:ext cx="117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environmental </a:t>
            </a:r>
          </a:p>
          <a:p>
            <a:r>
              <a:rPr lang="en-US" sz="1200" b="1" dirty="0" smtClean="0"/>
              <a:t>data</a:t>
            </a:r>
            <a:endParaRPr lang="en-US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528969" y="5041240"/>
            <a:ext cx="127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time, input bytes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664423" y="5512761"/>
            <a:ext cx="1003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</a:t>
            </a:r>
            <a:r>
              <a:rPr lang="en-US" sz="1200" b="1" dirty="0" smtClean="0"/>
              <a:t>utput bytes</a:t>
            </a:r>
            <a:endParaRPr lang="en-US" sz="1200" b="1" dirty="0"/>
          </a:p>
        </p:txBody>
      </p:sp>
      <p:sp>
        <p:nvSpPr>
          <p:cNvPr id="80" name="Oval 79"/>
          <p:cNvSpPr/>
          <p:nvPr/>
        </p:nvSpPr>
        <p:spPr>
          <a:xfrm>
            <a:off x="4439930" y="4257955"/>
            <a:ext cx="243991" cy="2271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442278" y="4651240"/>
            <a:ext cx="243991" cy="22711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96" y="5759752"/>
            <a:ext cx="821773" cy="723160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>
          <a:xfrm flipV="1">
            <a:off x="8242533" y="6000417"/>
            <a:ext cx="0" cy="528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003525" y="6478910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67820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465872"/>
            <a:ext cx="2336676" cy="131438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8405" y="304800"/>
            <a:ext cx="6705600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954031216"/>
              </p:ext>
            </p:extLst>
          </p:nvPr>
        </p:nvGraphicFramePr>
        <p:xfrm>
          <a:off x="1142204" y="990600"/>
          <a:ext cx="7087395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3512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4770617"/>
            <a:ext cx="19050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9385" y="47929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STF-1 FSW + NOS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76" y="5410200"/>
            <a:ext cx="2336676" cy="13143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495800" y="1507237"/>
            <a:ext cx="1295400" cy="1166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cFS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57400" y="3185581"/>
            <a:ext cx="5943600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679871" y="3394081"/>
            <a:ext cx="1600200" cy="1219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Linux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52243" y="3388483"/>
            <a:ext cx="1729657" cy="1224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FreeRTOS</a:t>
            </a:r>
            <a:endParaRPr lang="en-US" sz="28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2819400" y="2762430"/>
            <a:ext cx="4648200" cy="286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OS Abstraction Layer (OSAL)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4600" y="1507238"/>
            <a:ext cx="0" cy="160020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2541970" y="1869105"/>
            <a:ext cx="157657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No FSW code </a:t>
            </a:r>
          </a:p>
          <a:p>
            <a:r>
              <a:rPr lang="en-US" sz="2000" dirty="0" smtClean="0"/>
              <a:t>changes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09800" y="1486771"/>
            <a:ext cx="0" cy="4807846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59" y="3750682"/>
            <a:ext cx="1426011" cy="392153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791200" y="4861981"/>
            <a:ext cx="17907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Flight</a:t>
            </a:r>
          </a:p>
          <a:p>
            <a:pPr algn="ctr"/>
            <a:r>
              <a:rPr lang="en-US" sz="2800" dirty="0" smtClean="0"/>
              <a:t>Hardware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616543" y="4861981"/>
            <a:ext cx="1726857" cy="1239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NOS</a:t>
            </a:r>
            <a:r>
              <a:rPr lang="en-US" sz="2800" baseline="30000" dirty="0" smtClean="0"/>
              <a:t>3</a:t>
            </a:r>
          </a:p>
        </p:txBody>
      </p:sp>
      <p:cxnSp>
        <p:nvCxnSpPr>
          <p:cNvPr id="25" name="Straight Connector 24"/>
          <p:cNvCxnSpPr>
            <a:stCxn id="12" idx="2"/>
            <a:endCxn id="23" idx="0"/>
          </p:cNvCxnSpPr>
          <p:nvPr/>
        </p:nvCxnSpPr>
        <p:spPr>
          <a:xfrm>
            <a:off x="3479971" y="4613280"/>
            <a:ext cx="1" cy="248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717071" y="4618762"/>
            <a:ext cx="1" cy="248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77127" y="3053596"/>
            <a:ext cx="1" cy="328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21868" y="3055968"/>
            <a:ext cx="1" cy="328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699063" y="1342717"/>
            <a:ext cx="914400" cy="257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STF-1 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05400" y="3107438"/>
            <a:ext cx="0" cy="3293362"/>
          </a:xfrm>
          <a:prstGeom prst="line">
            <a:avLst/>
          </a:prstGeom>
          <a:ln w="603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13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9385" y="47929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STF-1 FSW + NOS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76" y="5410200"/>
            <a:ext cx="2336676" cy="13143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304963" y="1281818"/>
            <a:ext cx="1295400" cy="1166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cFS</a:t>
            </a:r>
            <a:endParaRPr lang="en-US" sz="4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34606" y="2960162"/>
            <a:ext cx="5943600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730411" y="3086309"/>
            <a:ext cx="1303992" cy="612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</a:p>
          <a:p>
            <a:pPr algn="ctr"/>
            <a:r>
              <a:rPr lang="en-US" sz="1100" dirty="0" smtClean="0"/>
              <a:t>(x86, ARM/Pi)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96606" y="2537011"/>
            <a:ext cx="4648200" cy="286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OS Abstraction Layer (OSAL)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91806" y="1281819"/>
            <a:ext cx="0" cy="160020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2419176" y="1643686"/>
            <a:ext cx="157657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No FSW code </a:t>
            </a:r>
          </a:p>
          <a:p>
            <a:r>
              <a:rPr lang="en-US" sz="2000" dirty="0" smtClean="0"/>
              <a:t>changes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63206" y="1281818"/>
            <a:ext cx="0" cy="539698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87" y="3306561"/>
            <a:ext cx="1426011" cy="39215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391806" y="3798134"/>
            <a:ext cx="1981200" cy="2804463"/>
          </a:xfrm>
          <a:prstGeom prst="round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aseline="30000" dirty="0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366688" y="3698714"/>
            <a:ext cx="0" cy="1988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354332" y="2828177"/>
            <a:ext cx="1" cy="2648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730410" y="3899442"/>
            <a:ext cx="1303992" cy="80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NOS</a:t>
            </a:r>
            <a:r>
              <a:rPr lang="en-US" baseline="30000" dirty="0"/>
              <a:t> </a:t>
            </a:r>
            <a:r>
              <a:rPr lang="en-US" dirty="0" smtClean="0"/>
              <a:t>Engine</a:t>
            </a:r>
            <a:endParaRPr lang="en-US" baseline="30000" dirty="0" smtClean="0"/>
          </a:p>
        </p:txBody>
      </p:sp>
      <p:sp>
        <p:nvSpPr>
          <p:cNvPr id="31" name="Rounded Rectangle 30"/>
          <p:cNvSpPr/>
          <p:nvPr/>
        </p:nvSpPr>
        <p:spPr>
          <a:xfrm>
            <a:off x="2750126" y="4899409"/>
            <a:ext cx="1264560" cy="651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Models</a:t>
            </a:r>
            <a:endParaRPr lang="en-US" baseline="30000" dirty="0" smtClean="0"/>
          </a:p>
        </p:txBody>
      </p:sp>
      <p:cxnSp>
        <p:nvCxnSpPr>
          <p:cNvPr id="33" name="Straight Connector 32"/>
          <p:cNvCxnSpPr>
            <a:stCxn id="29" idx="2"/>
            <a:endCxn id="31" idx="0"/>
          </p:cNvCxnSpPr>
          <p:nvPr/>
        </p:nvCxnSpPr>
        <p:spPr>
          <a:xfrm>
            <a:off x="3382406" y="4709438"/>
            <a:ext cx="0" cy="1899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652259" y="5751614"/>
            <a:ext cx="1546680" cy="732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 Data Provider</a:t>
            </a:r>
            <a:endParaRPr lang="en-US" baseline="30000" dirty="0" smtClean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3382406" y="5551346"/>
            <a:ext cx="0" cy="1899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038141" y="3106608"/>
            <a:ext cx="1234357" cy="62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FreeRTOS</a:t>
            </a:r>
            <a:endParaRPr lang="en-US" dirty="0" smtClean="0"/>
          </a:p>
          <a:p>
            <a:pPr algn="ctr"/>
            <a:r>
              <a:rPr lang="en-US" sz="1100" dirty="0" smtClean="0"/>
              <a:t>(AVR32)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038141" y="3965928"/>
            <a:ext cx="1295400" cy="746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Flight</a:t>
            </a:r>
          </a:p>
          <a:p>
            <a:pPr algn="ctr"/>
            <a:r>
              <a:rPr lang="en-US" dirty="0" smtClean="0"/>
              <a:t>Hardware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664360" y="3731607"/>
            <a:ext cx="1" cy="248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6" idx="0"/>
          </p:cNvCxnSpPr>
          <p:nvPr/>
        </p:nvCxnSpPr>
        <p:spPr>
          <a:xfrm>
            <a:off x="6655319" y="2833189"/>
            <a:ext cx="1" cy="2734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3889342" y="3203928"/>
            <a:ext cx="908072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2971563" y="6543132"/>
            <a:ext cx="908072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NOS</a:t>
            </a:r>
            <a:r>
              <a:rPr lang="en-US" sz="2000" baseline="30000" dirty="0" smtClean="0"/>
              <a:t>3</a:t>
            </a:r>
            <a:endParaRPr lang="en-US" sz="2000" baseline="30000" dirty="0"/>
          </a:p>
        </p:txBody>
      </p:sp>
      <p:sp>
        <p:nvSpPr>
          <p:cNvPr id="28" name="Rounded Rectangle 27"/>
          <p:cNvSpPr/>
          <p:nvPr/>
        </p:nvSpPr>
        <p:spPr>
          <a:xfrm>
            <a:off x="4438144" y="1126840"/>
            <a:ext cx="1029037" cy="257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STF-1 </a:t>
            </a:r>
            <a:endParaRPr lang="en-US" sz="20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105400" y="3107438"/>
            <a:ext cx="0" cy="3571360"/>
          </a:xfrm>
          <a:prstGeom prst="line">
            <a:avLst/>
          </a:prstGeom>
          <a:ln w="603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938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888512" y="742714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STF-1 FSW + NOS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76" y="5410200"/>
            <a:ext cx="2336676" cy="13143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985907" y="1313665"/>
            <a:ext cx="1500493" cy="883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cFS</a:t>
            </a:r>
            <a:endParaRPr lang="en-US" sz="4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057400" y="2682164"/>
            <a:ext cx="5943600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808655" y="2808311"/>
            <a:ext cx="1348542" cy="612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</a:p>
          <a:p>
            <a:pPr algn="ctr"/>
            <a:r>
              <a:rPr lang="en-US" sz="1100" dirty="0" smtClean="0"/>
              <a:t>(x86, ARM/Pi)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19400" y="2259013"/>
            <a:ext cx="4648200" cy="286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OS Abstraction Layer (OSAL)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14600" y="1003821"/>
            <a:ext cx="0" cy="160020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2404095" y="1191413"/>
            <a:ext cx="119183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No FSW code </a:t>
            </a:r>
          </a:p>
          <a:p>
            <a:r>
              <a:rPr lang="en-US" sz="1800" dirty="0" smtClean="0"/>
              <a:t>changes</a:t>
            </a:r>
            <a:endParaRPr lang="en-US" sz="1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1003820"/>
            <a:ext cx="0" cy="539698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81" y="3028563"/>
            <a:ext cx="1426011" cy="39215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514600" y="3520136"/>
            <a:ext cx="1981200" cy="2804463"/>
          </a:xfrm>
          <a:prstGeom prst="round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aseline="30000" dirty="0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489482" y="3420716"/>
            <a:ext cx="0" cy="1988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77126" y="2550179"/>
            <a:ext cx="1" cy="2648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853204" y="3621444"/>
            <a:ext cx="1303992" cy="80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NOS</a:t>
            </a:r>
            <a:r>
              <a:rPr lang="en-US" baseline="30000" dirty="0"/>
              <a:t> </a:t>
            </a:r>
            <a:r>
              <a:rPr lang="en-US" dirty="0" smtClean="0"/>
              <a:t>Engine</a:t>
            </a:r>
            <a:endParaRPr lang="en-US" baseline="30000" dirty="0" smtClean="0"/>
          </a:p>
        </p:txBody>
      </p:sp>
      <p:sp>
        <p:nvSpPr>
          <p:cNvPr id="31" name="Rounded Rectangle 30"/>
          <p:cNvSpPr/>
          <p:nvPr/>
        </p:nvSpPr>
        <p:spPr>
          <a:xfrm>
            <a:off x="2872920" y="4621411"/>
            <a:ext cx="1264560" cy="651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Models</a:t>
            </a:r>
            <a:endParaRPr lang="en-US" baseline="30000" dirty="0" smtClean="0"/>
          </a:p>
        </p:txBody>
      </p:sp>
      <p:cxnSp>
        <p:nvCxnSpPr>
          <p:cNvPr id="33" name="Straight Connector 32"/>
          <p:cNvCxnSpPr>
            <a:stCxn id="29" idx="2"/>
            <a:endCxn id="31" idx="0"/>
          </p:cNvCxnSpPr>
          <p:nvPr/>
        </p:nvCxnSpPr>
        <p:spPr>
          <a:xfrm>
            <a:off x="3505200" y="4431440"/>
            <a:ext cx="0" cy="1899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872920" y="5473616"/>
            <a:ext cx="1284276" cy="732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baseline="30000" dirty="0" smtClean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3505200" y="5273348"/>
            <a:ext cx="0" cy="1899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160935" y="2828610"/>
            <a:ext cx="1234357" cy="62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FreeRTOS</a:t>
            </a:r>
            <a:endParaRPr lang="en-US" dirty="0" smtClean="0"/>
          </a:p>
          <a:p>
            <a:pPr algn="ctr"/>
            <a:r>
              <a:rPr lang="en-US" sz="1100" dirty="0" smtClean="0"/>
              <a:t>(AVR32)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160935" y="3687930"/>
            <a:ext cx="1295400" cy="746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Flight</a:t>
            </a:r>
          </a:p>
          <a:p>
            <a:pPr algn="ctr"/>
            <a:r>
              <a:rPr lang="en-US" dirty="0" smtClean="0"/>
              <a:t>Hardware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787154" y="3453609"/>
            <a:ext cx="1" cy="24870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6" idx="0"/>
          </p:cNvCxnSpPr>
          <p:nvPr/>
        </p:nvCxnSpPr>
        <p:spPr>
          <a:xfrm>
            <a:off x="6778113" y="2555191"/>
            <a:ext cx="1" cy="2734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4012136" y="2925930"/>
            <a:ext cx="908072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023089" y="6291350"/>
            <a:ext cx="908072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NOS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sp>
        <p:nvSpPr>
          <p:cNvPr id="28" name="Rounded Rectangle 27"/>
          <p:cNvSpPr/>
          <p:nvPr/>
        </p:nvSpPr>
        <p:spPr>
          <a:xfrm>
            <a:off x="4230187" y="2011873"/>
            <a:ext cx="1098160" cy="22157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Hardware Lib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265216" y="1165012"/>
            <a:ext cx="964253" cy="257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STF-1 </a:t>
            </a:r>
            <a:endParaRPr lang="en-US" sz="20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105400" y="2682164"/>
            <a:ext cx="0" cy="3718636"/>
          </a:xfrm>
          <a:prstGeom prst="line">
            <a:avLst/>
          </a:prstGeom>
          <a:ln w="603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91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13146" y="174151"/>
            <a:ext cx="7468395" cy="821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Plans – NOS</a:t>
            </a:r>
            <a:r>
              <a:rPr lang="en-US" baseline="30000" dirty="0" smtClean="0"/>
              <a:t>3</a:t>
            </a:r>
            <a:r>
              <a:rPr lang="en-US" dirty="0" smtClean="0"/>
              <a:t> v2</a:t>
            </a:r>
            <a:endParaRPr lang="en-US" dirty="0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718818"/>
              </p:ext>
            </p:extLst>
          </p:nvPr>
        </p:nvGraphicFramePr>
        <p:xfrm>
          <a:off x="304800" y="991562"/>
          <a:ext cx="8534400" cy="423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648200"/>
              </a:tblGrid>
              <a:tr h="4389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479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 Axis Gyroscope</a:t>
                      </a:r>
                      <a:r>
                        <a:rPr lang="en-US" sz="1600" baseline="0" dirty="0" smtClean="0"/>
                        <a:t> Simulator (In Progress)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InvenSense</a:t>
                      </a:r>
                      <a:r>
                        <a:rPr lang="en-US" sz="1600" baseline="0" dirty="0" smtClean="0"/>
                        <a:t> MPU-3300</a:t>
                      </a:r>
                      <a:endParaRPr lang="en-US" sz="1600" dirty="0"/>
                    </a:p>
                  </a:txBody>
                  <a:tcPr/>
                </a:tc>
              </a:tr>
              <a:tr h="479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Temperature Sensors (In Progress)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I2C Temperature Sensors</a:t>
                      </a:r>
                      <a:endParaRPr lang="en-US" sz="1600" dirty="0"/>
                    </a:p>
                  </a:txBody>
                  <a:tcPr/>
                </a:tc>
              </a:tr>
              <a:tr h="479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Electrical</a:t>
                      </a:r>
                      <a:r>
                        <a:rPr lang="en-US" sz="1600" baseline="0" dirty="0" smtClean="0"/>
                        <a:t> Power System (EPS) Sim Maturity (In Progress)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 battery sim</a:t>
                      </a:r>
                      <a:r>
                        <a:rPr lang="en-US" sz="1600" baseline="0" dirty="0" smtClean="0"/>
                        <a:t> to </a:t>
                      </a:r>
                      <a:r>
                        <a:rPr lang="en-US" sz="1600" baseline="0" dirty="0" err="1" smtClean="0"/>
                        <a:t>Clydespace</a:t>
                      </a:r>
                      <a:r>
                        <a:rPr lang="en-US" sz="1600" baseline="0" dirty="0" smtClean="0"/>
                        <a:t> Simulator</a:t>
                      </a:r>
                      <a:endParaRPr lang="en-US" sz="1600" dirty="0"/>
                    </a:p>
                  </a:txBody>
                  <a:tcPr/>
                </a:tc>
              </a:tr>
              <a:tr h="479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UHF Radio Simulator (under consideration)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L3 Cadet Radio</a:t>
                      </a:r>
                      <a:endParaRPr lang="en-US" sz="1600" dirty="0"/>
                    </a:p>
                  </a:txBody>
                  <a:tcPr/>
                </a:tc>
              </a:tr>
              <a:tr h="479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Visualization / User Interface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</a:t>
                      </a:r>
                      <a:r>
                        <a:rPr lang="en-US" sz="1600" baseline="0" dirty="0" smtClean="0"/>
                        <a:t> the user with a generic NOS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user-interface.  </a:t>
                      </a:r>
                      <a:endParaRPr lang="en-US" sz="1600" dirty="0"/>
                    </a:p>
                  </a:txBody>
                  <a:tcPr/>
                </a:tc>
              </a:tr>
              <a:tr h="479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Integrate</a:t>
                      </a:r>
                      <a:r>
                        <a:rPr lang="en-US" sz="1600" baseline="0" dirty="0" smtClean="0"/>
                        <a:t> with Ground System Software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Currently looking</a:t>
                      </a:r>
                      <a:r>
                        <a:rPr lang="en-US" sz="1600" baseline="0" dirty="0" smtClean="0"/>
                        <a:t> into COSMOS and ITOS.</a:t>
                      </a:r>
                      <a:endParaRPr lang="en-US" sz="1600" dirty="0"/>
                    </a:p>
                  </a:txBody>
                  <a:tcPr/>
                </a:tc>
              </a:tr>
              <a:tr h="47954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Tighter 42</a:t>
                      </a:r>
                      <a:r>
                        <a:rPr lang="en-US" sz="1600" baseline="0" dirty="0" smtClean="0"/>
                        <a:t> Integration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Programmatically sync FSW time to 42 time so that NOS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dirty="0" smtClean="0"/>
                        <a:t> hardware models and FSW are in sync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050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9385" y="47929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749854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NOS</a:t>
            </a:r>
            <a:r>
              <a:rPr lang="en-US" baseline="30000" dirty="0" smtClean="0"/>
              <a:t>3 </a:t>
            </a:r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105400" y="1263035"/>
            <a:ext cx="1676400" cy="937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cFS</a:t>
            </a:r>
            <a:endParaRPr lang="en-US" sz="4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176893" y="2685985"/>
            <a:ext cx="5943600" cy="0"/>
          </a:xfrm>
          <a:prstGeom prst="line">
            <a:avLst/>
          </a:prstGeom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928148" y="2812132"/>
            <a:ext cx="1348542" cy="612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</a:p>
          <a:p>
            <a:pPr algn="ctr"/>
            <a:r>
              <a:rPr lang="en-US" sz="1100" dirty="0" smtClean="0"/>
              <a:t>(x86, ARM/Pi)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38893" y="2262834"/>
            <a:ext cx="4648200" cy="286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OS Abstraction Layer (OSAL)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3705524" y="3523957"/>
            <a:ext cx="1810656" cy="2804463"/>
          </a:xfrm>
          <a:prstGeom prst="roundRect">
            <a:avLst/>
          </a:prstGeom>
          <a:solidFill>
            <a:srgbClr val="FFFF0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aseline="30000" dirty="0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608975" y="3424537"/>
            <a:ext cx="0" cy="198842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96619" y="2554000"/>
            <a:ext cx="1" cy="26481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972697" y="3625265"/>
            <a:ext cx="1303992" cy="80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NOS</a:t>
            </a:r>
            <a:r>
              <a:rPr lang="en-US" baseline="30000" dirty="0"/>
              <a:t> </a:t>
            </a:r>
            <a:r>
              <a:rPr lang="en-US" dirty="0" smtClean="0"/>
              <a:t>Engine</a:t>
            </a:r>
            <a:endParaRPr lang="en-US" baseline="30000" dirty="0" smtClean="0"/>
          </a:p>
        </p:txBody>
      </p:sp>
      <p:sp>
        <p:nvSpPr>
          <p:cNvPr id="31" name="Rounded Rectangle 30"/>
          <p:cNvSpPr/>
          <p:nvPr/>
        </p:nvSpPr>
        <p:spPr>
          <a:xfrm>
            <a:off x="3992413" y="4625232"/>
            <a:ext cx="1264560" cy="651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 Models</a:t>
            </a:r>
            <a:endParaRPr lang="en-US" baseline="30000" dirty="0" smtClean="0"/>
          </a:p>
        </p:txBody>
      </p:sp>
      <p:cxnSp>
        <p:nvCxnSpPr>
          <p:cNvPr id="33" name="Straight Connector 32"/>
          <p:cNvCxnSpPr>
            <a:stCxn id="29" idx="2"/>
            <a:endCxn id="31" idx="0"/>
          </p:cNvCxnSpPr>
          <p:nvPr/>
        </p:nvCxnSpPr>
        <p:spPr>
          <a:xfrm>
            <a:off x="4624693" y="4435261"/>
            <a:ext cx="0" cy="18997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992413" y="5477437"/>
            <a:ext cx="1284276" cy="732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baseline="30000" dirty="0" smtClean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624693" y="5277169"/>
            <a:ext cx="0" cy="189971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280428" y="2832431"/>
            <a:ext cx="1234357" cy="621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FreeRTOS</a:t>
            </a:r>
            <a:endParaRPr lang="en-US" dirty="0" smtClean="0"/>
          </a:p>
          <a:p>
            <a:pPr algn="ctr"/>
            <a:r>
              <a:rPr lang="en-US" sz="1100" dirty="0" smtClean="0"/>
              <a:t>(AVR32)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249906" y="4186992"/>
            <a:ext cx="1295400" cy="746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Flight</a:t>
            </a:r>
          </a:p>
          <a:p>
            <a:pPr algn="ctr"/>
            <a:r>
              <a:rPr lang="en-US" dirty="0" smtClean="0"/>
              <a:t>Hardware</a:t>
            </a:r>
          </a:p>
        </p:txBody>
      </p:sp>
      <p:cxnSp>
        <p:nvCxnSpPr>
          <p:cNvPr id="48" name="Straight Connector 47"/>
          <p:cNvCxnSpPr>
            <a:endCxn id="47" idx="0"/>
          </p:cNvCxnSpPr>
          <p:nvPr/>
        </p:nvCxnSpPr>
        <p:spPr>
          <a:xfrm flipH="1">
            <a:off x="7897606" y="3457430"/>
            <a:ext cx="9041" cy="7295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6" idx="0"/>
          </p:cNvCxnSpPr>
          <p:nvPr/>
        </p:nvCxnSpPr>
        <p:spPr>
          <a:xfrm>
            <a:off x="7897606" y="2559012"/>
            <a:ext cx="1" cy="2734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5131629" y="2929751"/>
            <a:ext cx="908072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17296" y="6338717"/>
            <a:ext cx="908072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NOS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sp>
        <p:nvSpPr>
          <p:cNvPr id="28" name="Rounded Rectangle 27"/>
          <p:cNvSpPr/>
          <p:nvPr/>
        </p:nvSpPr>
        <p:spPr>
          <a:xfrm>
            <a:off x="5368241" y="2006599"/>
            <a:ext cx="1197867" cy="22157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Hardware Lib</a:t>
            </a:r>
          </a:p>
        </p:txBody>
      </p:sp>
      <p:cxnSp>
        <p:nvCxnSpPr>
          <p:cNvPr id="5" name="Elbow Connector 4"/>
          <p:cNvCxnSpPr>
            <a:stCxn id="32" idx="0"/>
          </p:cNvCxnSpPr>
          <p:nvPr/>
        </p:nvCxnSpPr>
        <p:spPr>
          <a:xfrm rot="5400000" flipH="1" flipV="1">
            <a:off x="2596482" y="481071"/>
            <a:ext cx="1371600" cy="3606862"/>
          </a:xfrm>
          <a:prstGeom prst="bentConnector2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32" idx="2"/>
          </p:cNvCxnSpPr>
          <p:nvPr/>
        </p:nvCxnSpPr>
        <p:spPr>
          <a:xfrm rot="16200000" flipH="1">
            <a:off x="2123735" y="3459606"/>
            <a:ext cx="924711" cy="2214479"/>
          </a:xfrm>
          <a:prstGeom prst="bentConnector2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6856" y="1266158"/>
            <a:ext cx="2054856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Commanding &amp; Telemetry</a:t>
            </a:r>
            <a:endParaRPr lang="en-US" sz="1800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457585" y="4625293"/>
            <a:ext cx="2054856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NOS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UI &amp; Control</a:t>
            </a:r>
            <a:endParaRPr lang="en-US" sz="18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636890" y="4538484"/>
            <a:ext cx="1179666" cy="821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47" y="2494902"/>
            <a:ext cx="2157170" cy="1477662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492905" y="2943422"/>
            <a:ext cx="1971892" cy="1161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Ground System Software</a:t>
            </a:r>
          </a:p>
          <a:p>
            <a:pPr algn="ctr"/>
            <a:r>
              <a:rPr lang="en-US" dirty="0" smtClean="0"/>
              <a:t>(ITOS, COSMOS)</a:t>
            </a:r>
          </a:p>
        </p:txBody>
      </p:sp>
      <p:cxnSp>
        <p:nvCxnSpPr>
          <p:cNvPr id="50" name="Straight Connector 49"/>
          <p:cNvCxnSpPr>
            <a:stCxn id="47" idx="1"/>
            <a:endCxn id="43" idx="3"/>
          </p:cNvCxnSpPr>
          <p:nvPr/>
        </p:nvCxnSpPr>
        <p:spPr>
          <a:xfrm flipH="1">
            <a:off x="6973823" y="4560410"/>
            <a:ext cx="276083" cy="3499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5319474" y="1121061"/>
            <a:ext cx="1295400" cy="257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STF-1 </a:t>
            </a:r>
            <a:endParaRPr lang="en-US" sz="20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6400800" y="2832431"/>
            <a:ext cx="0" cy="3720769"/>
          </a:xfrm>
          <a:prstGeom prst="line">
            <a:avLst/>
          </a:prstGeom>
          <a:ln w="603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709263" y="4237940"/>
            <a:ext cx="1264560" cy="65193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Hardware Adapter</a:t>
            </a:r>
          </a:p>
          <a:p>
            <a:pPr algn="ctr"/>
            <a:r>
              <a:rPr lang="en-US" sz="1050" dirty="0"/>
              <a:t>i</a:t>
            </a:r>
            <a:r>
              <a:rPr lang="en-US" sz="1050" dirty="0" smtClean="0"/>
              <a:t>2c / SPI</a:t>
            </a:r>
            <a:endParaRPr lang="en-US" sz="105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895385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-10297" y="2057400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661241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41" y="1143000"/>
            <a:ext cx="4330360" cy="563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4789340" y="1143000"/>
            <a:ext cx="5630" cy="56388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013146" y="174151"/>
            <a:ext cx="7468395" cy="821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r>
              <a:rPr lang="en-US" dirty="0" smtClean="0"/>
              <a:t> Work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54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013146" y="174151"/>
            <a:ext cx="7468395" cy="821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r>
              <a:rPr lang="en-US" dirty="0" smtClean="0"/>
              <a:t> Visualization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6086475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0"/>
            <a:ext cx="4429125" cy="25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1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79781" y="170032"/>
            <a:ext cx="8024341" cy="821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NOS</a:t>
            </a:r>
            <a:r>
              <a:rPr lang="en-US" baseline="30000" dirty="0" smtClean="0"/>
              <a:t>3</a:t>
            </a:r>
            <a:r>
              <a:rPr lang="en-US" dirty="0" smtClean="0"/>
              <a:t> Ground System Integration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5681"/>
            <a:ext cx="8269505" cy="56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4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06968" y="76200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Independent Test Capability (ITC) Introduction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083" y="2147667"/>
            <a:ext cx="5013165" cy="28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5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465872"/>
            <a:ext cx="2336676" cy="131438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168" y="196086"/>
            <a:ext cx="8874024" cy="8214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NASA IV&amp;V Independent Test Capability (ITC)</a:t>
            </a:r>
            <a:endParaRPr lang="en-US" sz="3600" dirty="0"/>
          </a:p>
        </p:txBody>
      </p:sp>
      <p:pic>
        <p:nvPicPr>
          <p:cNvPr id="10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50" y="5410200"/>
            <a:ext cx="1590242" cy="121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6"/>
          <p:cNvSpPr txBox="1">
            <a:spLocks/>
          </p:cNvSpPr>
          <p:nvPr/>
        </p:nvSpPr>
        <p:spPr>
          <a:xfrm>
            <a:off x="685799" y="829567"/>
            <a:ext cx="7648575" cy="29813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600" b="1" dirty="0" smtClean="0"/>
              <a:t>Charter </a:t>
            </a:r>
            <a:endParaRPr lang="en-US" altLang="en-US" dirty="0" smtClean="0"/>
          </a:p>
          <a:p>
            <a:pPr marL="0" indent="0" algn="just">
              <a:buFont typeface="Arial" pitchFamily="34" charset="0"/>
              <a:buNone/>
            </a:pPr>
            <a:r>
              <a:rPr lang="en-US" altLang="en-US" dirty="0" smtClean="0"/>
              <a:t>Acquire, develop, and manage adaptable test environments that enable the </a:t>
            </a:r>
            <a:r>
              <a:rPr lang="en-US" altLang="en-US" u="sng" dirty="0" smtClean="0"/>
              <a:t>dynamic</a:t>
            </a:r>
            <a:r>
              <a:rPr lang="en-US" altLang="en-US" dirty="0" smtClean="0"/>
              <a:t> analysis of software behaviors for multiple NASA missions </a:t>
            </a:r>
          </a:p>
          <a:p>
            <a:pPr marL="0" indent="0" algn="ctr">
              <a:buFont typeface="Arial" pitchFamily="34" charset="0"/>
              <a:buNone/>
            </a:pPr>
            <a:endParaRPr lang="en-US" altLang="en-US" dirty="0" smtClean="0"/>
          </a:p>
        </p:txBody>
      </p:sp>
      <p:sp>
        <p:nvSpPr>
          <p:cNvPr id="22" name="Content Placeholder 6"/>
          <p:cNvSpPr txBox="1">
            <a:spLocks/>
          </p:cNvSpPr>
          <p:nvPr/>
        </p:nvSpPr>
        <p:spPr bwMode="auto">
          <a:xfrm>
            <a:off x="754387" y="4011402"/>
            <a:ext cx="76485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altLang="en-US" dirty="0"/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dirty="0"/>
              <a:t>Dynamic Analysis is performed on flight software to verify software behavior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3728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465872"/>
            <a:ext cx="2336676" cy="131438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168" y="196086"/>
            <a:ext cx="8874024" cy="8214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NASA IV&amp;V Independent Test Capability (ITC)</a:t>
            </a:r>
            <a:endParaRPr lang="en-US" sz="3600" dirty="0"/>
          </a:p>
        </p:txBody>
      </p:sp>
      <p:pic>
        <p:nvPicPr>
          <p:cNvPr id="10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372082" cy="256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54" y="1435055"/>
            <a:ext cx="3130791" cy="2139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7" y="1446124"/>
            <a:ext cx="3780890" cy="212873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55676" y="798393"/>
            <a:ext cx="1092627" cy="8214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JIST</a:t>
            </a:r>
            <a:endParaRPr lang="en-US" sz="36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29400" y="798392"/>
            <a:ext cx="1092627" cy="8214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S3</a:t>
            </a:r>
            <a:endParaRPr lang="en-US" sz="36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72767" y="3610355"/>
            <a:ext cx="3780890" cy="8214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JWST Integrated Simulation &amp; Test</a:t>
            </a:r>
            <a:endParaRPr lang="en-US" sz="2000" i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222762" y="3612415"/>
            <a:ext cx="3687192" cy="3800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i="1" dirty="0" smtClean="0"/>
              <a:t>SLS</a:t>
            </a:r>
            <a:r>
              <a:rPr lang="en-US" sz="2000" dirty="0" smtClean="0"/>
              <a:t> </a:t>
            </a:r>
            <a:r>
              <a:rPr lang="en-US" sz="2000" i="1" dirty="0" smtClean="0"/>
              <a:t>Software-Only-Simulator</a:t>
            </a:r>
            <a:endParaRPr lang="en-US" sz="2000" i="1" dirty="0"/>
          </a:p>
        </p:txBody>
      </p:sp>
      <p:sp>
        <p:nvSpPr>
          <p:cNvPr id="2" name="Rectangle 1"/>
          <p:cNvSpPr/>
          <p:nvPr/>
        </p:nvSpPr>
        <p:spPr>
          <a:xfrm rot="20235616">
            <a:off x="6179986" y="5959040"/>
            <a:ext cx="2846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Wind River Simics </a:t>
            </a:r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158200">
            <a:off x="6502466" y="4877009"/>
            <a:ext cx="2557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QEMU RAD750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20581871">
            <a:off x="141687" y="4471136"/>
            <a:ext cx="3768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Automation and virtual </a:t>
            </a:r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0452593">
            <a:off x="1912981" y="6149104"/>
            <a:ext cx="1178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Small </a:t>
            </a:r>
            <a:r>
              <a:rPr lang="en-US" dirty="0" err="1"/>
              <a:t>Sats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008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06968" y="76200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Simulation-to-Flight (STF-1)</a:t>
            </a:r>
          </a:p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83" y="2147667"/>
            <a:ext cx="5013165" cy="28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4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Simulation-to-Flight (STF-1)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9807176"/>
              </p:ext>
            </p:extLst>
          </p:nvPr>
        </p:nvGraphicFramePr>
        <p:xfrm>
          <a:off x="381000" y="1021080"/>
          <a:ext cx="8382000" cy="385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5135880"/>
            <a:ext cx="5516898" cy="12736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465872"/>
            <a:ext cx="2336676" cy="1314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5913119"/>
            <a:ext cx="1075921" cy="4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7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663741">
            <a:off x="48822" y="2148749"/>
            <a:ext cx="9695979" cy="2602995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13146" y="174150"/>
            <a:ext cx="7468395" cy="15234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Simulation-to-Flight (STF-1)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89239553"/>
              </p:ext>
            </p:extLst>
          </p:nvPr>
        </p:nvGraphicFramePr>
        <p:xfrm>
          <a:off x="304800" y="548639"/>
          <a:ext cx="83820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92401"/>
              </p:ext>
            </p:extLst>
          </p:nvPr>
        </p:nvGraphicFramePr>
        <p:xfrm>
          <a:off x="1637270" y="3443062"/>
          <a:ext cx="7086600" cy="311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3417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Hardware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Status</a:t>
                      </a:r>
                      <a:endParaRPr lang="en-US" sz="1400" dirty="0"/>
                    </a:p>
                  </a:txBody>
                  <a:tcPr/>
                </a:tc>
              </a:tr>
              <a:tr h="3075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Onboard Computer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Received</a:t>
                      </a:r>
                      <a:endParaRPr lang="en-US" sz="1200" dirty="0"/>
                    </a:p>
                  </a:txBody>
                  <a:tcPr/>
                </a:tc>
              </a:tr>
              <a:tr h="3075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Solar Cells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Received</a:t>
                      </a:r>
                      <a:endParaRPr lang="en-US" sz="1200" dirty="0"/>
                    </a:p>
                  </a:txBody>
                  <a:tcPr/>
                </a:tc>
              </a:tr>
              <a:tr h="3075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Ordered – 10 Week Lead Time</a:t>
                      </a:r>
                      <a:endParaRPr lang="en-US" sz="1200" dirty="0"/>
                    </a:p>
                  </a:txBody>
                  <a:tcPr/>
                </a:tc>
              </a:tr>
              <a:tr h="3075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Chassis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Ordered – Unknown Lead Time</a:t>
                      </a:r>
                      <a:endParaRPr lang="en-US" sz="1200" dirty="0"/>
                    </a:p>
                  </a:txBody>
                  <a:tcPr/>
                </a:tc>
              </a:tr>
              <a:tr h="3075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ITC</a:t>
                      </a:r>
                      <a:r>
                        <a:rPr lang="en-US" sz="1200" baseline="0" dirty="0" smtClean="0"/>
                        <a:t> Designed</a:t>
                      </a:r>
                      <a:r>
                        <a:rPr lang="en-US" sz="1200" dirty="0" smtClean="0"/>
                        <a:t> Solar</a:t>
                      </a:r>
                      <a:r>
                        <a:rPr lang="en-US" sz="1200" baseline="0" dirty="0" smtClean="0"/>
                        <a:t> Panel PCBs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Designed – Out for Quote</a:t>
                      </a:r>
                      <a:endParaRPr lang="en-US" sz="1200" dirty="0"/>
                    </a:p>
                  </a:txBody>
                  <a:tcPr/>
                </a:tc>
              </a:tr>
              <a:tr h="3075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Radio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Ordered – 6 Month Lead Time</a:t>
                      </a:r>
                      <a:endParaRPr lang="en-US" sz="1200" dirty="0"/>
                    </a:p>
                  </a:txBody>
                  <a:tcPr/>
                </a:tc>
              </a:tr>
              <a:tr h="3075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Clean Room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Procured and Setup for Ribbon Cutting</a:t>
                      </a:r>
                      <a:endParaRPr lang="en-US" sz="1200" dirty="0"/>
                    </a:p>
                  </a:txBody>
                  <a:tcPr/>
                </a:tc>
              </a:tr>
              <a:tr h="3075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Deployable Antenna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Ordered – Unknown Lead Time</a:t>
                      </a:r>
                      <a:endParaRPr lang="en-US" sz="1200" dirty="0"/>
                    </a:p>
                  </a:txBody>
                  <a:tcPr/>
                </a:tc>
              </a:tr>
              <a:tr h="3075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Camera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Received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465872"/>
            <a:ext cx="2336676" cy="13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09156" y="762000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" y="2057399"/>
            <a:ext cx="9240252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87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5585201-98DB-492D-90BE-EC5D7933D8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Diffused arches</Template>
  <TotalTime>0</TotalTime>
  <Words>19622</Words>
  <Application>Microsoft Office PowerPoint</Application>
  <PresentationFormat>On-screen Show (4:3)</PresentationFormat>
  <Paragraphs>1453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2015-09-20T03:09:00Z</dcterms:created>
  <dcterms:modified xsi:type="dcterms:W3CDTF">2016-07-29T14:17:23Z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TC020116479991</vt:lpwstr>
  </property>
</Properties>
</file>